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741" r:id="rId3"/>
    <p:sldMasterId id="2147483766" r:id="rId4"/>
    <p:sldMasterId id="2147483791" r:id="rId5"/>
    <p:sldMasterId id="2147483803" r:id="rId6"/>
    <p:sldMasterId id="2147483816" r:id="rId7"/>
  </p:sldMasterIdLst>
  <p:notesMasterIdLst>
    <p:notesMasterId r:id="rId63"/>
  </p:notesMasterIdLst>
  <p:sldIdLst>
    <p:sldId id="256" r:id="rId8"/>
    <p:sldId id="257" r:id="rId9"/>
    <p:sldId id="261" r:id="rId10"/>
    <p:sldId id="287" r:id="rId11"/>
    <p:sldId id="262" r:id="rId12"/>
    <p:sldId id="336" r:id="rId13"/>
    <p:sldId id="288" r:id="rId14"/>
    <p:sldId id="289" r:id="rId15"/>
    <p:sldId id="290" r:id="rId16"/>
    <p:sldId id="264" r:id="rId17"/>
    <p:sldId id="258" r:id="rId18"/>
    <p:sldId id="259" r:id="rId19"/>
    <p:sldId id="285" r:id="rId20"/>
    <p:sldId id="278" r:id="rId21"/>
    <p:sldId id="279" r:id="rId22"/>
    <p:sldId id="266" r:id="rId23"/>
    <p:sldId id="267" r:id="rId24"/>
    <p:sldId id="268" r:id="rId25"/>
    <p:sldId id="302" r:id="rId26"/>
    <p:sldId id="304" r:id="rId27"/>
    <p:sldId id="305" r:id="rId28"/>
    <p:sldId id="373" r:id="rId29"/>
    <p:sldId id="375" r:id="rId30"/>
    <p:sldId id="306" r:id="rId31"/>
    <p:sldId id="371" r:id="rId32"/>
    <p:sldId id="307" r:id="rId33"/>
    <p:sldId id="378" r:id="rId34"/>
    <p:sldId id="379" r:id="rId35"/>
    <p:sldId id="337" r:id="rId36"/>
    <p:sldId id="308" r:id="rId37"/>
    <p:sldId id="376" r:id="rId38"/>
    <p:sldId id="377" r:id="rId39"/>
    <p:sldId id="309" r:id="rId40"/>
    <p:sldId id="361" r:id="rId41"/>
    <p:sldId id="349" r:id="rId42"/>
    <p:sldId id="350" r:id="rId43"/>
    <p:sldId id="310" r:id="rId44"/>
    <p:sldId id="354" r:id="rId45"/>
    <p:sldId id="372" r:id="rId46"/>
    <p:sldId id="362" r:id="rId47"/>
    <p:sldId id="363" r:id="rId48"/>
    <p:sldId id="311" r:id="rId49"/>
    <p:sldId id="356" r:id="rId50"/>
    <p:sldId id="312" r:id="rId51"/>
    <p:sldId id="358" r:id="rId52"/>
    <p:sldId id="351" r:id="rId53"/>
    <p:sldId id="364" r:id="rId54"/>
    <p:sldId id="367" r:id="rId55"/>
    <p:sldId id="368" r:id="rId56"/>
    <p:sldId id="369" r:id="rId57"/>
    <p:sldId id="370" r:id="rId58"/>
    <p:sldId id="323" r:id="rId59"/>
    <p:sldId id="324" r:id="rId60"/>
    <p:sldId id="319" r:id="rId61"/>
    <p:sldId id="286" r:id="rId62"/>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875"/>
    <a:srgbClr val="16225E"/>
    <a:srgbClr val="004E00"/>
    <a:srgbClr val="CCC1DA"/>
    <a:srgbClr val="DDD9C3"/>
    <a:srgbClr val="6B6BCF"/>
    <a:srgbClr val="000000"/>
    <a:srgbClr val="222268"/>
    <a:srgbClr val="FFFF99"/>
    <a:srgbClr val="C036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110" d="100"/>
          <a:sy n="110" d="100"/>
        </p:scale>
        <p:origin x="1644" y="132"/>
      </p:cViewPr>
      <p:guideLst>
        <p:guide orient="horz" pos="2160"/>
        <p:guide pos="2880"/>
      </p:guideLst>
    </p:cSldViewPr>
  </p:slideViewPr>
  <p:notesTextViewPr>
    <p:cViewPr>
      <p:scale>
        <a:sx n="1" d="1"/>
        <a:sy n="1" d="1"/>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EFB071-EF81-4906-A765-F2F0DEE7CFFC}" type="datetimeFigureOut">
              <a:rPr lang="es-ES" smtClean="0"/>
              <a:pPr/>
              <a:t>01/07/2015</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96CB8A-ED81-432E-ADDE-EA1BA927C25E}" type="slidenum">
              <a:rPr lang="es-ES" smtClean="0"/>
              <a:pPr/>
              <a:t>‹#›</a:t>
            </a:fld>
            <a:endParaRPr lang="es-ES"/>
          </a:p>
        </p:txBody>
      </p:sp>
    </p:spTree>
    <p:extLst>
      <p:ext uri="{BB962C8B-B14F-4D97-AF65-F5344CB8AC3E}">
        <p14:creationId xmlns:p14="http://schemas.microsoft.com/office/powerpoint/2010/main" val="503140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1</a:t>
            </a:fld>
            <a:endParaRPr lang="es-ES"/>
          </a:p>
        </p:txBody>
      </p:sp>
    </p:spTree>
    <p:extLst>
      <p:ext uri="{BB962C8B-B14F-4D97-AF65-F5344CB8AC3E}">
        <p14:creationId xmlns:p14="http://schemas.microsoft.com/office/powerpoint/2010/main" val="3753087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FA049F-ACBF-4DFE-90CE-2FE7FD63FA69}" type="slidenum">
              <a:rPr lang="es-ES" altLang="es-ES"/>
              <a:pPr/>
              <a:t>10</a:t>
            </a:fld>
            <a:endParaRPr lang="es-ES" altLang="es-ES"/>
          </a:p>
        </p:txBody>
      </p:sp>
      <p:sp>
        <p:nvSpPr>
          <p:cNvPr id="6963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9635" name="Rectangle 3"/>
          <p:cNvSpPr>
            <a:spLocks noGrp="1" noChangeArrowheads="1"/>
          </p:cNvSpPr>
          <p:nvPr>
            <p:ph type="body" idx="1"/>
          </p:nvPr>
        </p:nvSpPr>
        <p:spPr bwMode="auto">
          <a:xfrm>
            <a:off x="913991" y="4342939"/>
            <a:ext cx="5030018" cy="4114587"/>
          </a:xfrm>
          <a:prstGeom prst="rect">
            <a:avLst/>
          </a:prstGeom>
          <a:solidFill>
            <a:srgbClr val="FFFFFF"/>
          </a:solidFill>
          <a:ln>
            <a:solidFill>
              <a:srgbClr val="000000"/>
            </a:solidFill>
            <a:miter lim="800000"/>
            <a:headEnd/>
            <a:tailEnd/>
          </a:ln>
        </p:spPr>
        <p:txBody>
          <a:bodyPr lIns="91431" tIns="45716" rIns="91431" bIns="45716"/>
          <a:lstStyle/>
          <a:p>
            <a:endParaRPr lang="es-ES" altLang="es-ES"/>
          </a:p>
        </p:txBody>
      </p:sp>
    </p:spTree>
    <p:extLst>
      <p:ext uri="{BB962C8B-B14F-4D97-AF65-F5344CB8AC3E}">
        <p14:creationId xmlns:p14="http://schemas.microsoft.com/office/powerpoint/2010/main" val="4127747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11</a:t>
            </a:fld>
            <a:endParaRPr lang="es-ES"/>
          </a:p>
        </p:txBody>
      </p:sp>
    </p:spTree>
    <p:extLst>
      <p:ext uri="{BB962C8B-B14F-4D97-AF65-F5344CB8AC3E}">
        <p14:creationId xmlns:p14="http://schemas.microsoft.com/office/powerpoint/2010/main" val="2775541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12</a:t>
            </a:fld>
            <a:endParaRPr lang="es-ES"/>
          </a:p>
        </p:txBody>
      </p:sp>
    </p:spTree>
    <p:extLst>
      <p:ext uri="{BB962C8B-B14F-4D97-AF65-F5344CB8AC3E}">
        <p14:creationId xmlns:p14="http://schemas.microsoft.com/office/powerpoint/2010/main" val="673251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dirty="0"/>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13</a:t>
            </a:fld>
            <a:endParaRPr lang="es-ES"/>
          </a:p>
        </p:txBody>
      </p:sp>
    </p:spTree>
    <p:extLst>
      <p:ext uri="{BB962C8B-B14F-4D97-AF65-F5344CB8AC3E}">
        <p14:creationId xmlns:p14="http://schemas.microsoft.com/office/powerpoint/2010/main" val="3386775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14</a:t>
            </a:fld>
            <a:endParaRPr lang="es-ES"/>
          </a:p>
        </p:txBody>
      </p:sp>
    </p:spTree>
    <p:extLst>
      <p:ext uri="{BB962C8B-B14F-4D97-AF65-F5344CB8AC3E}">
        <p14:creationId xmlns:p14="http://schemas.microsoft.com/office/powerpoint/2010/main" val="2414186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15</a:t>
            </a:fld>
            <a:endParaRPr lang="es-ES"/>
          </a:p>
        </p:txBody>
      </p:sp>
    </p:spTree>
    <p:extLst>
      <p:ext uri="{BB962C8B-B14F-4D97-AF65-F5344CB8AC3E}">
        <p14:creationId xmlns:p14="http://schemas.microsoft.com/office/powerpoint/2010/main" val="96506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16</a:t>
            </a:fld>
            <a:endParaRPr lang="es-ES"/>
          </a:p>
        </p:txBody>
      </p:sp>
    </p:spTree>
    <p:extLst>
      <p:ext uri="{BB962C8B-B14F-4D97-AF65-F5344CB8AC3E}">
        <p14:creationId xmlns:p14="http://schemas.microsoft.com/office/powerpoint/2010/main" val="3967607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17</a:t>
            </a:fld>
            <a:endParaRPr lang="es-ES"/>
          </a:p>
        </p:txBody>
      </p:sp>
    </p:spTree>
    <p:extLst>
      <p:ext uri="{BB962C8B-B14F-4D97-AF65-F5344CB8AC3E}">
        <p14:creationId xmlns:p14="http://schemas.microsoft.com/office/powerpoint/2010/main" val="3946697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18</a:t>
            </a:fld>
            <a:endParaRPr lang="es-ES"/>
          </a:p>
        </p:txBody>
      </p:sp>
    </p:spTree>
    <p:extLst>
      <p:ext uri="{BB962C8B-B14F-4D97-AF65-F5344CB8AC3E}">
        <p14:creationId xmlns:p14="http://schemas.microsoft.com/office/powerpoint/2010/main" val="4114506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s-ES" dirty="0" smtClean="0">
                <a:ea typeface="ＭＳ Ｐゴシック" pitchFamily="34" charset="-128"/>
              </a:rPr>
              <a:t>I will start by who we are:</a:t>
            </a:r>
          </a:p>
          <a:p>
            <a:r>
              <a:rPr lang="en-US" altLang="es-ES" dirty="0" smtClean="0">
                <a:ea typeface="ＭＳ Ｐゴシック" pitchFamily="34" charset="-128"/>
              </a:rPr>
              <a:t>We are a diverse group of women architects, urban planners, and activists interested in rethinking cities, neighborhoods and architecture in order to eliminate gender discrimination. We work to build cities that reflect the diversity of our society by creating inclusive spaces. </a:t>
            </a:r>
          </a:p>
          <a:p>
            <a:endParaRPr lang="en-US" altLang="es-ES" b="1" i="1" dirty="0" smtClean="0">
              <a:ea typeface="ＭＳ Ｐゴシック" pitchFamily="34" charset="-128"/>
            </a:endParaRPr>
          </a:p>
          <a:p>
            <a:r>
              <a:rPr lang="en-US" altLang="es-ES" b="1" i="1" dirty="0" err="1" smtClean="0">
                <a:ea typeface="ＭＳ Ｐゴシック" pitchFamily="34" charset="-128"/>
              </a:rPr>
              <a:t>Col·lectiu</a:t>
            </a:r>
            <a:r>
              <a:rPr lang="en-US" altLang="es-ES" b="1" i="1" dirty="0" smtClean="0">
                <a:ea typeface="ＭＳ Ｐゴシック" pitchFamily="34" charset="-128"/>
              </a:rPr>
              <a:t> Punt 6</a:t>
            </a:r>
            <a:r>
              <a:rPr lang="en-US" altLang="es-ES" dirty="0" smtClean="0">
                <a:ea typeface="ＭＳ Ｐゴシック" pitchFamily="34" charset="-128"/>
              </a:rPr>
              <a:t> is an organization that works from a gender perspective, and seeks to account for women's everyday life experience. We use collective participation as an essential instrument in our projects</a:t>
            </a:r>
          </a:p>
          <a:p>
            <a:endParaRPr lang="en-US" altLang="es-ES" dirty="0" smtClean="0">
              <a:ea typeface="ＭＳ Ｐゴシック" pitchFamily="34" charset="-128"/>
            </a:endParaRPr>
          </a:p>
          <a:p>
            <a:r>
              <a:rPr lang="en-US" altLang="es-ES" dirty="0" smtClean="0">
                <a:ea typeface="ＭＳ Ｐゴシック" pitchFamily="34" charset="-128"/>
              </a:rPr>
              <a:t>Our work is focused in different areas: we do training; research; participatory processes; cooperation, exchange and networking strategies with different women’s organizations at the local and international level; we offer consultancy services; and we do advocacy of women’s right to the city and women’s activism at the community and neighborhood level.</a:t>
            </a:r>
          </a:p>
          <a:p>
            <a:endParaRPr lang="en-US" altLang="es-ES" dirty="0" smtClean="0">
              <a:latin typeface="Times New Roman" pitchFamily="18" charset="0"/>
              <a:ea typeface="ＭＳ Ｐゴシック" pitchFamily="34" charset="-128"/>
            </a:endParaRPr>
          </a:p>
          <a:p>
            <a:endParaRPr lang="en-US" altLang="es-ES" b="1" i="1" dirty="0" smtClean="0">
              <a:ea typeface="ＭＳ Ｐゴシック" pitchFamily="34" charset="-128"/>
            </a:endParaRPr>
          </a:p>
          <a:p>
            <a:endParaRPr lang="en-US" altLang="es-ES" dirty="0" smtClean="0">
              <a:ea typeface="ＭＳ Ｐゴシック" pitchFamily="34" charset="-128"/>
            </a:endParaRPr>
          </a:p>
          <a:p>
            <a:endParaRPr lang="ca-ES" altLang="es-ES" dirty="0" smtClean="0">
              <a:latin typeface="Times New Roman" pitchFamily="18" charset="0"/>
              <a:ea typeface="ＭＳ Ｐゴシック" pitchFamily="34" charset="-128"/>
            </a:endParaRPr>
          </a:p>
          <a:p>
            <a:endParaRPr lang="es-ES" dirty="0"/>
          </a:p>
        </p:txBody>
      </p:sp>
      <p:sp>
        <p:nvSpPr>
          <p:cNvPr id="4" name="Slide Number Placeholder 3"/>
          <p:cNvSpPr>
            <a:spLocks noGrp="1"/>
          </p:cNvSpPr>
          <p:nvPr>
            <p:ph type="sldNum" sz="quarter" idx="10"/>
          </p:nvPr>
        </p:nvSpPr>
        <p:spPr/>
        <p:txBody>
          <a:bodyPr/>
          <a:lstStyle/>
          <a:p>
            <a:fld id="{0C74B4E7-4565-4378-9960-F60877DF9F5D}" type="slidenum">
              <a:rPr lang="es-ES" smtClean="0"/>
              <a:pPr/>
              <a:t>19</a:t>
            </a:fld>
            <a:endParaRPr lang="es-ES"/>
          </a:p>
        </p:txBody>
      </p:sp>
    </p:spTree>
    <p:extLst>
      <p:ext uri="{BB962C8B-B14F-4D97-AF65-F5344CB8AC3E}">
        <p14:creationId xmlns:p14="http://schemas.microsoft.com/office/powerpoint/2010/main" val="3442738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2</a:t>
            </a:fld>
            <a:endParaRPr lang="es-ES"/>
          </a:p>
        </p:txBody>
      </p:sp>
    </p:spTree>
    <p:extLst>
      <p:ext uri="{BB962C8B-B14F-4D97-AF65-F5344CB8AC3E}">
        <p14:creationId xmlns:p14="http://schemas.microsoft.com/office/powerpoint/2010/main" val="2230839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20</a:t>
            </a:fld>
            <a:endParaRPr lang="es-ES"/>
          </a:p>
        </p:txBody>
      </p:sp>
    </p:spTree>
    <p:extLst>
      <p:ext uri="{BB962C8B-B14F-4D97-AF65-F5344CB8AC3E}">
        <p14:creationId xmlns:p14="http://schemas.microsoft.com/office/powerpoint/2010/main" val="2991128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21</a:t>
            </a:fld>
            <a:endParaRPr lang="es-ES"/>
          </a:p>
        </p:txBody>
      </p:sp>
    </p:spTree>
    <p:extLst>
      <p:ext uri="{BB962C8B-B14F-4D97-AF65-F5344CB8AC3E}">
        <p14:creationId xmlns:p14="http://schemas.microsoft.com/office/powerpoint/2010/main" val="726564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22</a:t>
            </a:fld>
            <a:endParaRPr lang="es-ES"/>
          </a:p>
        </p:txBody>
      </p:sp>
    </p:spTree>
    <p:extLst>
      <p:ext uri="{BB962C8B-B14F-4D97-AF65-F5344CB8AC3E}">
        <p14:creationId xmlns:p14="http://schemas.microsoft.com/office/powerpoint/2010/main" val="40759601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23</a:t>
            </a:fld>
            <a:endParaRPr lang="es-ES"/>
          </a:p>
        </p:txBody>
      </p:sp>
    </p:spTree>
    <p:extLst>
      <p:ext uri="{BB962C8B-B14F-4D97-AF65-F5344CB8AC3E}">
        <p14:creationId xmlns:p14="http://schemas.microsoft.com/office/powerpoint/2010/main" val="9233978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24</a:t>
            </a:fld>
            <a:endParaRPr lang="es-ES"/>
          </a:p>
        </p:txBody>
      </p:sp>
    </p:spTree>
    <p:extLst>
      <p:ext uri="{BB962C8B-B14F-4D97-AF65-F5344CB8AC3E}">
        <p14:creationId xmlns:p14="http://schemas.microsoft.com/office/powerpoint/2010/main" val="22536105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25</a:t>
            </a:fld>
            <a:endParaRPr lang="es-ES"/>
          </a:p>
        </p:txBody>
      </p:sp>
    </p:spTree>
    <p:extLst>
      <p:ext uri="{BB962C8B-B14F-4D97-AF65-F5344CB8AC3E}">
        <p14:creationId xmlns:p14="http://schemas.microsoft.com/office/powerpoint/2010/main" val="34741042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26</a:t>
            </a:fld>
            <a:endParaRPr lang="es-ES"/>
          </a:p>
        </p:txBody>
      </p:sp>
    </p:spTree>
    <p:extLst>
      <p:ext uri="{BB962C8B-B14F-4D97-AF65-F5344CB8AC3E}">
        <p14:creationId xmlns:p14="http://schemas.microsoft.com/office/powerpoint/2010/main" val="9804087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8A727681-3D1A-764E-9878-D4D99390BEC8}" type="slidenum">
              <a:rPr lang="es-ES" smtClean="0">
                <a:solidFill>
                  <a:prstClr val="black"/>
                </a:solidFill>
              </a:rPr>
              <a:pPr/>
              <a:t>27</a:t>
            </a:fld>
            <a:endParaRPr lang="es-ES">
              <a:solidFill>
                <a:prstClr val="black"/>
              </a:solidFill>
            </a:endParaRPr>
          </a:p>
        </p:txBody>
      </p:sp>
    </p:spTree>
    <p:extLst>
      <p:ext uri="{BB962C8B-B14F-4D97-AF65-F5344CB8AC3E}">
        <p14:creationId xmlns:p14="http://schemas.microsoft.com/office/powerpoint/2010/main" val="28323794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871" eaLnBrk="0" hangingPunct="0">
              <a:defRPr sz="2300">
                <a:solidFill>
                  <a:srgbClr val="FF3300"/>
                </a:solidFill>
                <a:latin typeface="Arial" charset="0"/>
              </a:defRPr>
            </a:lvl1pPr>
            <a:lvl2pPr marL="703054" indent="-270405" defTabSz="914871" eaLnBrk="0" hangingPunct="0">
              <a:defRPr sz="2300">
                <a:solidFill>
                  <a:srgbClr val="FF3300"/>
                </a:solidFill>
                <a:latin typeface="Arial" charset="0"/>
              </a:defRPr>
            </a:lvl2pPr>
            <a:lvl3pPr marL="1081621" indent="-216324" defTabSz="914871" eaLnBrk="0" hangingPunct="0">
              <a:defRPr sz="2300">
                <a:solidFill>
                  <a:srgbClr val="FF3300"/>
                </a:solidFill>
                <a:latin typeface="Arial" charset="0"/>
              </a:defRPr>
            </a:lvl3pPr>
            <a:lvl4pPr marL="1514269" indent="-216324" defTabSz="914871" eaLnBrk="0" hangingPunct="0">
              <a:defRPr sz="2300">
                <a:solidFill>
                  <a:srgbClr val="FF3300"/>
                </a:solidFill>
                <a:latin typeface="Arial" charset="0"/>
              </a:defRPr>
            </a:lvl4pPr>
            <a:lvl5pPr marL="1946918" indent="-216324" defTabSz="914871" eaLnBrk="0" hangingPunct="0">
              <a:defRPr sz="2300">
                <a:solidFill>
                  <a:srgbClr val="FF3300"/>
                </a:solidFill>
                <a:latin typeface="Arial" charset="0"/>
              </a:defRPr>
            </a:lvl5pPr>
            <a:lvl6pPr marL="2379566" indent="-216324" defTabSz="914871" eaLnBrk="0" fontAlgn="base" hangingPunct="0">
              <a:spcBef>
                <a:spcPct val="0"/>
              </a:spcBef>
              <a:spcAft>
                <a:spcPct val="0"/>
              </a:spcAft>
              <a:defRPr sz="2300">
                <a:solidFill>
                  <a:srgbClr val="FF3300"/>
                </a:solidFill>
                <a:latin typeface="Arial" charset="0"/>
              </a:defRPr>
            </a:lvl6pPr>
            <a:lvl7pPr marL="2812214" indent="-216324" defTabSz="914871" eaLnBrk="0" fontAlgn="base" hangingPunct="0">
              <a:spcBef>
                <a:spcPct val="0"/>
              </a:spcBef>
              <a:spcAft>
                <a:spcPct val="0"/>
              </a:spcAft>
              <a:defRPr sz="2300">
                <a:solidFill>
                  <a:srgbClr val="FF3300"/>
                </a:solidFill>
                <a:latin typeface="Arial" charset="0"/>
              </a:defRPr>
            </a:lvl7pPr>
            <a:lvl8pPr marL="3244863" indent="-216324" defTabSz="914871" eaLnBrk="0" fontAlgn="base" hangingPunct="0">
              <a:spcBef>
                <a:spcPct val="0"/>
              </a:spcBef>
              <a:spcAft>
                <a:spcPct val="0"/>
              </a:spcAft>
              <a:defRPr sz="2300">
                <a:solidFill>
                  <a:srgbClr val="FF3300"/>
                </a:solidFill>
                <a:latin typeface="Arial" charset="0"/>
              </a:defRPr>
            </a:lvl8pPr>
            <a:lvl9pPr marL="3677511" indent="-216324" defTabSz="914871" eaLnBrk="0" fontAlgn="base" hangingPunct="0">
              <a:spcBef>
                <a:spcPct val="0"/>
              </a:spcBef>
              <a:spcAft>
                <a:spcPct val="0"/>
              </a:spcAft>
              <a:defRPr sz="2300">
                <a:solidFill>
                  <a:srgbClr val="FF3300"/>
                </a:solidFill>
                <a:latin typeface="Arial" charset="0"/>
              </a:defRPr>
            </a:lvl9pPr>
          </a:lstStyle>
          <a:p>
            <a:pPr eaLnBrk="1" hangingPunct="1"/>
            <a:fld id="{960BD8F3-A93B-47DC-B4BB-5D6DA088989E}" type="slidenum">
              <a:rPr lang="es-ES" altLang="es-ES" sz="1200">
                <a:solidFill>
                  <a:prstClr val="black"/>
                </a:solidFill>
                <a:latin typeface="Times New Roman" pitchFamily="18" charset="0"/>
              </a:rPr>
              <a:pPr eaLnBrk="1" hangingPunct="1"/>
              <a:t>28</a:t>
            </a:fld>
            <a:endParaRPr lang="es-ES" altLang="es-ES" sz="1200">
              <a:solidFill>
                <a:prstClr val="black"/>
              </a:solidFill>
              <a:latin typeface="Times New Roman" pitchFamily="18" charset="0"/>
            </a:endParaRPr>
          </a:p>
        </p:txBody>
      </p:sp>
      <p:sp>
        <p:nvSpPr>
          <p:cNvPr id="131075" name="Rectangle 7"/>
          <p:cNvSpPr txBox="1">
            <a:spLocks noGrp="1" noChangeArrowheads="1"/>
          </p:cNvSpPr>
          <p:nvPr/>
        </p:nvSpPr>
        <p:spPr bwMode="auto">
          <a:xfrm>
            <a:off x="3884988" y="8684773"/>
            <a:ext cx="2971431" cy="457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8" tIns="45714" rIns="91428" bIns="45714" anchor="b"/>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algn="r" eaLnBrk="1" fontAlgn="base" hangingPunct="1">
              <a:spcBef>
                <a:spcPct val="0"/>
              </a:spcBef>
              <a:spcAft>
                <a:spcPct val="0"/>
              </a:spcAft>
            </a:pPr>
            <a:fld id="{4102183D-0670-418F-8D73-8FA23368C9AD}" type="slidenum">
              <a:rPr lang="ca-ES" altLang="es-ES" sz="1200">
                <a:solidFill>
                  <a:prstClr val="black"/>
                </a:solidFill>
              </a:rPr>
              <a:pPr algn="r" eaLnBrk="1" fontAlgn="base" hangingPunct="1">
                <a:spcBef>
                  <a:spcPct val="0"/>
                </a:spcBef>
                <a:spcAft>
                  <a:spcPct val="0"/>
                </a:spcAft>
              </a:pPr>
              <a:t>28</a:t>
            </a:fld>
            <a:endParaRPr lang="ca-ES" altLang="es-ES" sz="1200">
              <a:solidFill>
                <a:prstClr val="black"/>
              </a:solidFill>
            </a:endParaRPr>
          </a:p>
        </p:txBody>
      </p:sp>
      <p:sp>
        <p:nvSpPr>
          <p:cNvPr id="131076" name="Rectangle 7"/>
          <p:cNvSpPr txBox="1">
            <a:spLocks noGrp="1" noChangeArrowheads="1"/>
          </p:cNvSpPr>
          <p:nvPr/>
        </p:nvSpPr>
        <p:spPr bwMode="auto">
          <a:xfrm>
            <a:off x="3886569" y="8686221"/>
            <a:ext cx="2971431" cy="457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5" tIns="45707" rIns="91415" bIns="45707" anchor="b"/>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algn="r" eaLnBrk="1" fontAlgn="base" hangingPunct="1">
              <a:spcBef>
                <a:spcPct val="0"/>
              </a:spcBef>
              <a:spcAft>
                <a:spcPct val="0"/>
              </a:spcAft>
            </a:pPr>
            <a:fld id="{63400B45-3934-4F1C-8B56-5F2BFFD6906A}" type="slidenum">
              <a:rPr lang="es-ES" altLang="es-ES" sz="1200">
                <a:solidFill>
                  <a:prstClr val="black"/>
                </a:solidFill>
                <a:latin typeface="Times New Roman" pitchFamily="18" charset="0"/>
              </a:rPr>
              <a:pPr algn="r" eaLnBrk="1" fontAlgn="base" hangingPunct="1">
                <a:spcBef>
                  <a:spcPct val="0"/>
                </a:spcBef>
                <a:spcAft>
                  <a:spcPct val="0"/>
                </a:spcAft>
              </a:pPr>
              <a:t>28</a:t>
            </a:fld>
            <a:endParaRPr lang="es-ES" altLang="es-ES" sz="1200">
              <a:solidFill>
                <a:prstClr val="black"/>
              </a:solidFill>
              <a:latin typeface="Times New Roman" pitchFamily="18" charset="0"/>
            </a:endParaRPr>
          </a:p>
        </p:txBody>
      </p:sp>
      <p:sp>
        <p:nvSpPr>
          <p:cNvPr id="131077" name="Rectangle 2"/>
          <p:cNvSpPr>
            <a:spLocks noGrp="1" noRot="1" noChangeAspect="1" noChangeArrowheads="1" noTextEdit="1"/>
          </p:cNvSpPr>
          <p:nvPr>
            <p:ph type="sldImg"/>
          </p:nvPr>
        </p:nvSpPr>
        <p:spPr>
          <a:ln/>
        </p:spPr>
      </p:sp>
      <p:sp>
        <p:nvSpPr>
          <p:cNvPr id="131078"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5" tIns="45707" rIns="91415" bIns="45707"/>
          <a:lstStyle/>
          <a:p>
            <a:pPr eaLnBrk="1" hangingPunct="1"/>
            <a:endParaRPr lang="ca-ES" altLang="es-ES" smtClean="0"/>
          </a:p>
        </p:txBody>
      </p:sp>
    </p:spTree>
    <p:extLst>
      <p:ext uri="{BB962C8B-B14F-4D97-AF65-F5344CB8AC3E}">
        <p14:creationId xmlns:p14="http://schemas.microsoft.com/office/powerpoint/2010/main" val="2675168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781" eaLnBrk="0" hangingPunct="0">
              <a:defRPr sz="2300">
                <a:solidFill>
                  <a:srgbClr val="FF3300"/>
                </a:solidFill>
                <a:latin typeface="Arial" charset="0"/>
              </a:defRPr>
            </a:lvl1pPr>
            <a:lvl2pPr marL="702985" indent="-270379" defTabSz="914781" eaLnBrk="0" hangingPunct="0">
              <a:defRPr sz="2300">
                <a:solidFill>
                  <a:srgbClr val="FF3300"/>
                </a:solidFill>
                <a:latin typeface="Arial" charset="0"/>
              </a:defRPr>
            </a:lvl2pPr>
            <a:lvl3pPr marL="1081515" indent="-216303" defTabSz="914781" eaLnBrk="0" hangingPunct="0">
              <a:defRPr sz="2300">
                <a:solidFill>
                  <a:srgbClr val="FF3300"/>
                </a:solidFill>
                <a:latin typeface="Arial" charset="0"/>
              </a:defRPr>
            </a:lvl3pPr>
            <a:lvl4pPr marL="1514120" indent="-216303" defTabSz="914781" eaLnBrk="0" hangingPunct="0">
              <a:defRPr sz="2300">
                <a:solidFill>
                  <a:srgbClr val="FF3300"/>
                </a:solidFill>
                <a:latin typeface="Arial" charset="0"/>
              </a:defRPr>
            </a:lvl4pPr>
            <a:lvl5pPr marL="1946727" indent="-216303" defTabSz="914781" eaLnBrk="0" hangingPunct="0">
              <a:defRPr sz="2300">
                <a:solidFill>
                  <a:srgbClr val="FF3300"/>
                </a:solidFill>
                <a:latin typeface="Arial" charset="0"/>
              </a:defRPr>
            </a:lvl5pPr>
            <a:lvl6pPr marL="2379333" indent="-216303" defTabSz="914781" eaLnBrk="0" fontAlgn="base" hangingPunct="0">
              <a:spcBef>
                <a:spcPct val="0"/>
              </a:spcBef>
              <a:spcAft>
                <a:spcPct val="0"/>
              </a:spcAft>
              <a:defRPr sz="2300">
                <a:solidFill>
                  <a:srgbClr val="FF3300"/>
                </a:solidFill>
                <a:latin typeface="Arial" charset="0"/>
              </a:defRPr>
            </a:lvl6pPr>
            <a:lvl7pPr marL="2811938" indent="-216303" defTabSz="914781" eaLnBrk="0" fontAlgn="base" hangingPunct="0">
              <a:spcBef>
                <a:spcPct val="0"/>
              </a:spcBef>
              <a:spcAft>
                <a:spcPct val="0"/>
              </a:spcAft>
              <a:defRPr sz="2300">
                <a:solidFill>
                  <a:srgbClr val="FF3300"/>
                </a:solidFill>
                <a:latin typeface="Arial" charset="0"/>
              </a:defRPr>
            </a:lvl7pPr>
            <a:lvl8pPr marL="3244545" indent="-216303" defTabSz="914781" eaLnBrk="0" fontAlgn="base" hangingPunct="0">
              <a:spcBef>
                <a:spcPct val="0"/>
              </a:spcBef>
              <a:spcAft>
                <a:spcPct val="0"/>
              </a:spcAft>
              <a:defRPr sz="2300">
                <a:solidFill>
                  <a:srgbClr val="FF3300"/>
                </a:solidFill>
                <a:latin typeface="Arial" charset="0"/>
              </a:defRPr>
            </a:lvl8pPr>
            <a:lvl9pPr marL="3677150" indent="-216303" defTabSz="914781" eaLnBrk="0" fontAlgn="base" hangingPunct="0">
              <a:spcBef>
                <a:spcPct val="0"/>
              </a:spcBef>
              <a:spcAft>
                <a:spcPct val="0"/>
              </a:spcAft>
              <a:defRPr sz="2300">
                <a:solidFill>
                  <a:srgbClr val="FF3300"/>
                </a:solidFill>
                <a:latin typeface="Arial" charset="0"/>
              </a:defRPr>
            </a:lvl9pPr>
          </a:lstStyle>
          <a:p>
            <a:pPr eaLnBrk="1" hangingPunct="1"/>
            <a:fld id="{35F5D09C-7E35-44BA-96C7-797BE0084F87}" type="slidenum">
              <a:rPr lang="es-ES" altLang="es-ES" sz="1200">
                <a:solidFill>
                  <a:prstClr val="black"/>
                </a:solidFill>
                <a:latin typeface="Times New Roman" pitchFamily="18" charset="0"/>
              </a:rPr>
              <a:pPr eaLnBrk="1" hangingPunct="1"/>
              <a:t>29</a:t>
            </a:fld>
            <a:endParaRPr lang="es-ES" altLang="es-ES" sz="1200" dirty="0">
              <a:solidFill>
                <a:prstClr val="black"/>
              </a:solidFill>
              <a:latin typeface="Times New Roman" pitchFamily="18" charset="0"/>
            </a:endParaRPr>
          </a:p>
        </p:txBody>
      </p:sp>
      <p:sp>
        <p:nvSpPr>
          <p:cNvPr id="132099" name="Rectangle 7"/>
          <p:cNvSpPr txBox="1">
            <a:spLocks noGrp="1" noChangeArrowheads="1"/>
          </p:cNvSpPr>
          <p:nvPr/>
        </p:nvSpPr>
        <p:spPr bwMode="auto">
          <a:xfrm>
            <a:off x="3884989" y="8684774"/>
            <a:ext cx="2971431" cy="457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9" tIns="45709" rIns="91419" bIns="45709" anchor="b"/>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algn="r" eaLnBrk="1" fontAlgn="base" hangingPunct="1">
              <a:spcBef>
                <a:spcPct val="0"/>
              </a:spcBef>
              <a:spcAft>
                <a:spcPct val="0"/>
              </a:spcAft>
            </a:pPr>
            <a:fld id="{3482CB70-8859-40E6-8F43-C4CD1F51112C}" type="slidenum">
              <a:rPr lang="ca-ES" altLang="es-ES" sz="1200">
                <a:solidFill>
                  <a:prstClr val="black"/>
                </a:solidFill>
              </a:rPr>
              <a:pPr algn="r" eaLnBrk="1" fontAlgn="base" hangingPunct="1">
                <a:spcBef>
                  <a:spcPct val="0"/>
                </a:spcBef>
                <a:spcAft>
                  <a:spcPct val="0"/>
                </a:spcAft>
              </a:pPr>
              <a:t>29</a:t>
            </a:fld>
            <a:endParaRPr lang="ca-ES" altLang="es-ES" sz="1200" dirty="0">
              <a:solidFill>
                <a:prstClr val="black"/>
              </a:solidFill>
            </a:endParaRPr>
          </a:p>
        </p:txBody>
      </p:sp>
      <p:sp>
        <p:nvSpPr>
          <p:cNvPr id="132100" name="Rectangle 2"/>
          <p:cNvSpPr>
            <a:spLocks noGrp="1" noRot="1" noChangeAspect="1" noChangeArrowheads="1" noTextEdit="1"/>
          </p:cNvSpPr>
          <p:nvPr>
            <p:ph type="sldImg"/>
          </p:nvPr>
        </p:nvSpPr>
        <p:spPr>
          <a:xfrm>
            <a:off x="1143000" y="684213"/>
            <a:ext cx="4573588" cy="3430587"/>
          </a:xfrm>
          <a:ln/>
        </p:spPr>
      </p:sp>
      <p:sp>
        <p:nvSpPr>
          <p:cNvPr id="132101" name="Rectangle 3"/>
          <p:cNvSpPr>
            <a:spLocks noGrp="1" noChangeArrowheads="1"/>
          </p:cNvSpPr>
          <p:nvPr>
            <p:ph type="body" idx="1"/>
          </p:nvPr>
        </p:nvSpPr>
        <p:spPr>
          <a:xfrm>
            <a:off x="915139" y="4343111"/>
            <a:ext cx="5027724" cy="411711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98" tIns="45698" rIns="91398" bIns="45698"/>
          <a:lstStyle/>
          <a:p>
            <a:pPr eaLnBrk="1" hangingPunct="1"/>
            <a:endParaRPr lang="ca-ES" altLang="es-ES" smtClean="0"/>
          </a:p>
        </p:txBody>
      </p:sp>
    </p:spTree>
    <p:extLst>
      <p:ext uri="{BB962C8B-B14F-4D97-AF65-F5344CB8AC3E}">
        <p14:creationId xmlns:p14="http://schemas.microsoft.com/office/powerpoint/2010/main" val="1080355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57A4B5-6D81-4256-BFEE-3ECDFAD3C049}" type="slidenum">
              <a:rPr lang="es-ES" altLang="es-ES"/>
              <a:pPr/>
              <a:t>3</a:t>
            </a:fld>
            <a:endParaRPr lang="es-ES" altLang="es-ES"/>
          </a:p>
        </p:txBody>
      </p:sp>
      <p:sp>
        <p:nvSpPr>
          <p:cNvPr id="2150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507" name="Rectangle 3"/>
          <p:cNvSpPr>
            <a:spLocks noGrp="1" noChangeArrowheads="1"/>
          </p:cNvSpPr>
          <p:nvPr>
            <p:ph type="body" idx="1"/>
          </p:nvPr>
        </p:nvSpPr>
        <p:spPr bwMode="auto">
          <a:xfrm>
            <a:off x="913991" y="4342939"/>
            <a:ext cx="5030018" cy="4114587"/>
          </a:xfrm>
          <a:prstGeom prst="rect">
            <a:avLst/>
          </a:prstGeom>
          <a:solidFill>
            <a:srgbClr val="FFFFFF"/>
          </a:solidFill>
          <a:ln>
            <a:solidFill>
              <a:srgbClr val="000000"/>
            </a:solidFill>
            <a:miter lim="800000"/>
            <a:headEnd/>
            <a:tailEnd/>
          </a:ln>
        </p:spPr>
        <p:txBody>
          <a:bodyPr lIns="91431" tIns="45716" rIns="91431" bIns="45716"/>
          <a:lstStyle/>
          <a:p>
            <a:endParaRPr lang="es-ES" altLang="es-ES"/>
          </a:p>
        </p:txBody>
      </p:sp>
    </p:spTree>
    <p:extLst>
      <p:ext uri="{BB962C8B-B14F-4D97-AF65-F5344CB8AC3E}">
        <p14:creationId xmlns:p14="http://schemas.microsoft.com/office/powerpoint/2010/main" val="24288734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30</a:t>
            </a:fld>
            <a:endParaRPr lang="es-ES"/>
          </a:p>
        </p:txBody>
      </p:sp>
    </p:spTree>
    <p:extLst>
      <p:ext uri="{BB962C8B-B14F-4D97-AF65-F5344CB8AC3E}">
        <p14:creationId xmlns:p14="http://schemas.microsoft.com/office/powerpoint/2010/main" val="42881025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1DB5BB33-B101-42D6-9394-8AFB6A4DC313}" type="slidenum">
              <a:rPr lang="es-ES" smtClean="0"/>
              <a:pPr/>
              <a:t>31</a:t>
            </a:fld>
            <a:endParaRPr lang="es-ES"/>
          </a:p>
        </p:txBody>
      </p:sp>
    </p:spTree>
    <p:extLst>
      <p:ext uri="{BB962C8B-B14F-4D97-AF65-F5344CB8AC3E}">
        <p14:creationId xmlns:p14="http://schemas.microsoft.com/office/powerpoint/2010/main" val="18195231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1DB5BB33-B101-42D6-9394-8AFB6A4DC313}" type="slidenum">
              <a:rPr lang="es-ES" smtClean="0"/>
              <a:pPr/>
              <a:t>32</a:t>
            </a:fld>
            <a:endParaRPr lang="es-ES"/>
          </a:p>
        </p:txBody>
      </p:sp>
    </p:spTree>
    <p:extLst>
      <p:ext uri="{BB962C8B-B14F-4D97-AF65-F5344CB8AC3E}">
        <p14:creationId xmlns:p14="http://schemas.microsoft.com/office/powerpoint/2010/main" val="4626488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33</a:t>
            </a:fld>
            <a:endParaRPr lang="es-ES"/>
          </a:p>
        </p:txBody>
      </p:sp>
    </p:spTree>
    <p:extLst>
      <p:ext uri="{BB962C8B-B14F-4D97-AF65-F5344CB8AC3E}">
        <p14:creationId xmlns:p14="http://schemas.microsoft.com/office/powerpoint/2010/main" val="15073949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pPr>
              <a:defRPr/>
            </a:pPr>
            <a:fld id="{F56A7B53-3096-415F-8D33-60FF7DE7C6A0}" type="slidenum">
              <a:rPr lang="ca-ES" smtClean="0"/>
              <a:pPr>
                <a:defRPr/>
              </a:pPr>
              <a:t>34</a:t>
            </a:fld>
            <a:endParaRPr lang="ca-ES"/>
          </a:p>
        </p:txBody>
      </p:sp>
    </p:spTree>
    <p:extLst>
      <p:ext uri="{BB962C8B-B14F-4D97-AF65-F5344CB8AC3E}">
        <p14:creationId xmlns:p14="http://schemas.microsoft.com/office/powerpoint/2010/main" val="24927814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1 Marcador de imagen de diapositiva"/>
          <p:cNvSpPr>
            <a:spLocks noGrp="1" noRot="1" noChangeAspect="1" noTextEdit="1"/>
          </p:cNvSpPr>
          <p:nvPr>
            <p:ph type="sldImg"/>
          </p:nvPr>
        </p:nvSpPr>
        <p:spPr>
          <a:ln/>
        </p:spPr>
      </p:sp>
      <p:sp>
        <p:nvSpPr>
          <p:cNvPr id="57347" name="2 Marcador de notas"/>
          <p:cNvSpPr>
            <a:spLocks noGrp="1"/>
          </p:cNvSpPr>
          <p:nvPr>
            <p:ph type="body" idx="1"/>
          </p:nvPr>
        </p:nvSpPr>
        <p:spPr>
          <a:noFill/>
          <a:ln/>
        </p:spPr>
        <p:txBody>
          <a:bodyPr/>
          <a:lstStyle/>
          <a:p>
            <a:endParaRPr lang="ca-ES" smtClean="0"/>
          </a:p>
        </p:txBody>
      </p:sp>
      <p:sp>
        <p:nvSpPr>
          <p:cNvPr id="57348" name="3 Marcador de número de diapositiva"/>
          <p:cNvSpPr>
            <a:spLocks noGrp="1"/>
          </p:cNvSpPr>
          <p:nvPr>
            <p:ph type="sldNum" sz="quarter" idx="5"/>
          </p:nvPr>
        </p:nvSpPr>
        <p:spPr>
          <a:noFill/>
        </p:spPr>
        <p:txBody>
          <a:bodyPr/>
          <a:lstStyle/>
          <a:p>
            <a:pPr defTabSz="914423"/>
            <a:fld id="{99F512F5-2DAF-4C6B-8D17-3ABDFDC3D84A}" type="slidenum">
              <a:rPr lang="es-ES" smtClean="0"/>
              <a:pPr defTabSz="914423"/>
              <a:t>35</a:t>
            </a:fld>
            <a:endParaRPr lang="es-ES" dirty="0" smtClean="0"/>
          </a:p>
        </p:txBody>
      </p:sp>
    </p:spTree>
    <p:extLst>
      <p:ext uri="{BB962C8B-B14F-4D97-AF65-F5344CB8AC3E}">
        <p14:creationId xmlns:p14="http://schemas.microsoft.com/office/powerpoint/2010/main" val="41460388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8A727681-3D1A-764E-9878-D4D99390BEC8}" type="slidenum">
              <a:rPr lang="es-ES" smtClean="0"/>
              <a:pPr/>
              <a:t>36</a:t>
            </a:fld>
            <a:endParaRPr lang="es-ES"/>
          </a:p>
        </p:txBody>
      </p:sp>
    </p:spTree>
    <p:extLst>
      <p:ext uri="{BB962C8B-B14F-4D97-AF65-F5344CB8AC3E}">
        <p14:creationId xmlns:p14="http://schemas.microsoft.com/office/powerpoint/2010/main" val="11078667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37</a:t>
            </a:fld>
            <a:endParaRPr lang="es-ES"/>
          </a:p>
        </p:txBody>
      </p:sp>
    </p:spTree>
    <p:extLst>
      <p:ext uri="{BB962C8B-B14F-4D97-AF65-F5344CB8AC3E}">
        <p14:creationId xmlns:p14="http://schemas.microsoft.com/office/powerpoint/2010/main" val="12027110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8A727681-3D1A-764E-9878-D4D99390BEC8}" type="slidenum">
              <a:rPr lang="es-ES" smtClean="0"/>
              <a:pPr/>
              <a:t>38</a:t>
            </a:fld>
            <a:endParaRPr lang="es-ES"/>
          </a:p>
        </p:txBody>
      </p:sp>
    </p:spTree>
    <p:extLst>
      <p:ext uri="{BB962C8B-B14F-4D97-AF65-F5344CB8AC3E}">
        <p14:creationId xmlns:p14="http://schemas.microsoft.com/office/powerpoint/2010/main" val="23822804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39</a:t>
            </a:fld>
            <a:endParaRPr lang="es-ES"/>
          </a:p>
        </p:txBody>
      </p:sp>
    </p:spTree>
    <p:extLst>
      <p:ext uri="{BB962C8B-B14F-4D97-AF65-F5344CB8AC3E}">
        <p14:creationId xmlns:p14="http://schemas.microsoft.com/office/powerpoint/2010/main" val="789741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42950" indent="-285750" eaLnBrk="0" hangingPunct="0">
              <a:spcBef>
                <a:spcPct val="30000"/>
              </a:spcBef>
              <a:defRPr sz="1200">
                <a:solidFill>
                  <a:schemeClr val="tx1"/>
                </a:solidFill>
                <a:latin typeface="Arial" charset="0"/>
                <a:ea typeface="ＭＳ Ｐゴシック" pitchFamily="34" charset="-128"/>
              </a:defRPr>
            </a:lvl2pPr>
            <a:lvl3pPr marL="1143000" indent="-228600" eaLnBrk="0" hangingPunct="0">
              <a:spcBef>
                <a:spcPct val="30000"/>
              </a:spcBef>
              <a:defRPr sz="1200">
                <a:solidFill>
                  <a:schemeClr val="tx1"/>
                </a:solidFill>
                <a:latin typeface="Arial" charset="0"/>
                <a:ea typeface="ＭＳ Ｐゴシック" pitchFamily="34" charset="-128"/>
              </a:defRPr>
            </a:lvl3pPr>
            <a:lvl4pPr marL="1600200" indent="-228600" eaLnBrk="0" hangingPunct="0">
              <a:spcBef>
                <a:spcPct val="30000"/>
              </a:spcBef>
              <a:defRPr sz="1200">
                <a:solidFill>
                  <a:schemeClr val="tx1"/>
                </a:solidFill>
                <a:latin typeface="Arial" charset="0"/>
                <a:ea typeface="ＭＳ Ｐゴシック" pitchFamily="34" charset="-128"/>
              </a:defRPr>
            </a:lvl4pPr>
            <a:lvl5pPr marL="2057400" indent="-228600" eaLnBrk="0" hangingPunct="0">
              <a:spcBef>
                <a:spcPct val="30000"/>
              </a:spcBef>
              <a:defRPr sz="1200">
                <a:solidFill>
                  <a:schemeClr val="tx1"/>
                </a:solidFill>
                <a:latin typeface="Arial"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pitchFamily="34" charset="-128"/>
              </a:defRPr>
            </a:lvl9pPr>
          </a:lstStyle>
          <a:p>
            <a:pPr eaLnBrk="1" hangingPunct="1">
              <a:spcBef>
                <a:spcPct val="0"/>
              </a:spcBef>
            </a:pPr>
            <a:fld id="{5CFC58B5-1203-4197-9CE2-1453EC0FC1E6}" type="slidenum">
              <a:rPr lang="es-ES" altLang="es-ES">
                <a:latin typeface="Times New Roman" pitchFamily="18" charset="0"/>
              </a:rPr>
              <a:pPr eaLnBrk="1" hangingPunct="1">
                <a:spcBef>
                  <a:spcPct val="0"/>
                </a:spcBef>
              </a:pPr>
              <a:t>4</a:t>
            </a:fld>
            <a:endParaRPr lang="es-ES" altLang="es-ES">
              <a:latin typeface="Times New Roman" pitchFamily="18" charset="0"/>
            </a:endParaRPr>
          </a:p>
        </p:txBody>
      </p:sp>
      <p:sp>
        <p:nvSpPr>
          <p:cNvPr id="51203" name="Rectangle 2"/>
          <p:cNvSpPr>
            <a:spLocks noGrp="1" noRot="1" noChangeAspect="1" noChangeArrowheads="1" noTextEdit="1"/>
          </p:cNvSpPr>
          <p:nvPr>
            <p:ph type="sldImg"/>
          </p:nvPr>
        </p:nvSpPr>
        <p:spPr>
          <a:xfrm>
            <a:off x="1143000" y="314325"/>
            <a:ext cx="4572000" cy="3429000"/>
          </a:xfrm>
          <a:ln/>
        </p:spPr>
      </p:sp>
      <p:sp>
        <p:nvSpPr>
          <p:cNvPr id="51204" name="Rectangle 3"/>
          <p:cNvSpPr>
            <a:spLocks noGrp="1" noChangeArrowheads="1"/>
          </p:cNvSpPr>
          <p:nvPr>
            <p:ph type="body" idx="1"/>
          </p:nvPr>
        </p:nvSpPr>
        <p:spPr>
          <a:xfrm>
            <a:off x="214313" y="3868738"/>
            <a:ext cx="6310312" cy="48260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200" kern="1200" dirty="0" err="1" smtClean="0">
                <a:solidFill>
                  <a:schemeClr val="tx1"/>
                </a:solidFill>
                <a:effectLst/>
                <a:latin typeface="+mn-lt"/>
                <a:ea typeface="+mn-ea"/>
                <a:cs typeface="+mn-cs"/>
              </a:rPr>
              <a:t>Kentsel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alanlarda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kentsel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planlama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kadının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güvenliği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gibi</a:t>
            </a:r>
            <a:r>
              <a:rPr lang="en-US" sz="1200" kern="1200" dirty="0" smtClean="0">
                <a:solidFill>
                  <a:schemeClr val="tx1"/>
                </a:solidFill>
                <a:effectLst/>
                <a:latin typeface="+mn-lt"/>
                <a:ea typeface="+mn-ea"/>
                <a:cs typeface="+mn-cs"/>
              </a:rPr>
              <a:t> alt </a:t>
            </a:r>
            <a:r>
              <a:rPr lang="en-US" sz="1200" kern="1200" dirty="0" err="1" smtClean="0">
                <a:solidFill>
                  <a:schemeClr val="tx1"/>
                </a:solidFill>
                <a:effectLst/>
                <a:latin typeface="+mn-lt"/>
                <a:ea typeface="+mn-ea"/>
                <a:cs typeface="+mn-cs"/>
              </a:rPr>
              <a:t>alanlarda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Batı</a:t>
            </a:r>
            <a:r>
              <a:rPr lang="en-US" sz="1200" kern="1200" dirty="0" smtClean="0">
                <a:solidFill>
                  <a:schemeClr val="tx1"/>
                </a:solidFill>
                <a:effectLst/>
                <a:latin typeface="+mn-lt"/>
                <a:ea typeface="+mn-ea"/>
                <a:cs typeface="+mn-cs"/>
              </a:rPr>
              <a:t>/ABD-</a:t>
            </a:r>
            <a:r>
              <a:rPr lang="en-US" sz="1200" kern="1200" dirty="0" err="1" smtClean="0">
                <a:solidFill>
                  <a:schemeClr val="tx1"/>
                </a:solidFill>
                <a:effectLst/>
                <a:latin typeface="+mn-lt"/>
                <a:ea typeface="+mn-ea"/>
                <a:cs typeface="+mn-cs"/>
              </a:rPr>
              <a:t>Avrupa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merkezli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araştırma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şiddetin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uygulandığı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özel-kamu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ayrımını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Batı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dışı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bağlamda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uygulandığında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kısıt</a:t>
            </a:r>
            <a:r>
              <a:rPr lang="en-US" sz="1200" kern="1200" dirty="0" smtClean="0">
                <a:solidFill>
                  <a:schemeClr val="tx1"/>
                </a:solidFill>
                <a:effectLst/>
                <a:latin typeface="+mn-lt"/>
                <a:ea typeface="+mn-ea"/>
                <a:cs typeface="+mn-cs"/>
              </a:rPr>
              <a:t> urban planning and other sub-fields such as women’s safety in urban areas has accentuated the private-public divide of where violence happens, and when applied in non-Western contexts it has limited use.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Bilhassa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şiddeti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özel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alan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ya</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ev</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ile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alakalıdır</a:t>
            </a:r>
            <a:r>
              <a:rPr lang="en-US" sz="120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Fakat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ev</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kavramının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olmadığı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yerlerde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özel</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kamu</a:t>
            </a:r>
            <a:r>
              <a:rPr lang="en-US" sz="1200" kern="1200" dirty="0" smtClean="0">
                <a:solidFill>
                  <a:schemeClr val="tx1"/>
                </a:solidFill>
                <a:effectLst/>
                <a:latin typeface="+mn-lt"/>
                <a:ea typeface="+mn-ea"/>
                <a:cs typeface="+mn-cs"/>
              </a:rPr>
              <a:t> bifurcation, </a:t>
            </a:r>
            <a:r>
              <a:rPr lang="en-US" sz="1200" kern="1200" dirty="0" err="1" smtClean="0">
                <a:solidFill>
                  <a:schemeClr val="tx1"/>
                </a:solidFill>
                <a:effectLst/>
                <a:latin typeface="+mn-lt"/>
                <a:ea typeface="+mn-ea"/>
                <a:cs typeface="+mn-cs"/>
              </a:rPr>
              <a:t>kadına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yönelik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şiddeti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anlamak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için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yeterli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değildir</a:t>
            </a:r>
            <a:r>
              <a:rPr lang="en-US" sz="120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Örneğin</a:t>
            </a:r>
            <a:r>
              <a:rPr lang="en-US" sz="1200" kern="1200" dirty="0" smtClean="0">
                <a:solidFill>
                  <a:schemeClr val="tx1"/>
                </a:solidFill>
                <a:effectLst/>
                <a:latin typeface="+mn-lt"/>
                <a:ea typeface="+mn-ea"/>
                <a:cs typeface="+mn-cs"/>
              </a:rPr>
              <a:t>, Paula Meth </a:t>
            </a:r>
            <a:r>
              <a:rPr lang="en-US" sz="1200" kern="1200" dirty="0" err="1" smtClean="0">
                <a:solidFill>
                  <a:schemeClr val="tx1"/>
                </a:solidFill>
                <a:effectLst/>
                <a:latin typeface="+mn-lt"/>
                <a:ea typeface="+mn-ea"/>
                <a:cs typeface="+mn-cs"/>
              </a:rPr>
              <a:t>gecekondu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yerleşkesinde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ikamet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eden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kadınlarla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ilgili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Güney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Afrika’da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vaka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belgelemiş</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Gecekondu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yerleşkesinde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yaşaması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dolayısıyla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ev</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kavramının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olmadığı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ortamda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güvenliğin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nasıl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ölçülmesi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gerektiğini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sorguluyor</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Açıkça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ifade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etmek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gerekirse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kadınlar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durumlarda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aile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içi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şiddete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karşı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kendini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savunma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adına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fazla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yeteri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derecede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güvenlik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içinde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değillerdir</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Kapıyı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çarpamazlar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kapıyı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kitleyemezler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ya</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pencereleri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sağlamlaştıramazlar</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 </a:t>
            </a:r>
            <a:r>
              <a:rPr lang="en-US" sz="1200" kern="1200" dirty="0" err="1" smtClean="0">
                <a:solidFill>
                  <a:schemeClr val="tx1"/>
                </a:solidFill>
                <a:effectLst/>
                <a:latin typeface="+mn-lt"/>
                <a:ea typeface="+mn-ea"/>
                <a:cs typeface="+mn-cs"/>
              </a:rPr>
              <a:t>kadınlar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çok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az</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koruma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değişken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karmaşık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sınırları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olan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kamu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alanında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yaşıyor</a:t>
            </a:r>
            <a:r>
              <a:rPr lang="en-US" sz="120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Geçen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yıllarda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ciddi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oranda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kadın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maaşlı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işe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girmişken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dualizm</a:t>
            </a:r>
            <a:r>
              <a:rPr lang="en-US" sz="1200" kern="1200" dirty="0" smtClean="0">
                <a:solidFill>
                  <a:schemeClr val="tx1"/>
                </a:solidFill>
                <a:effectLst/>
                <a:latin typeface="+mn-lt"/>
                <a:ea typeface="+mn-ea"/>
                <a:cs typeface="+mn-cs"/>
              </a:rPr>
              <a:t>, hegemony </a:t>
            </a:r>
            <a:r>
              <a:rPr lang="en-US" sz="1200" kern="1200" dirty="0" err="1" smtClean="0">
                <a:solidFill>
                  <a:schemeClr val="tx1"/>
                </a:solidFill>
                <a:effectLst/>
                <a:latin typeface="+mn-lt"/>
                <a:ea typeface="+mn-ea"/>
                <a:cs typeface="+mn-cs"/>
              </a:rPr>
              <a:t>ev</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ayrımcılığı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devam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ettiriyor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cinsiyet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eşitliğinin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sağlanması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engelliyor</a:t>
            </a:r>
            <a:r>
              <a:rPr lang="en-US" sz="120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Planlama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kamu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özel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alanları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ayıran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geleneksel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sınırları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yeniden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tanımlamalı</a:t>
            </a:r>
            <a:r>
              <a:rPr lang="en-US" sz="1200" kern="1200" dirty="0" smtClean="0">
                <a:solidFill>
                  <a:schemeClr val="tx1"/>
                </a:solidFill>
                <a:effectLst/>
                <a:latin typeface="+mn-lt"/>
                <a:ea typeface="+mn-ea"/>
                <a:cs typeface="+mn-cs"/>
              </a:rPr>
              <a:t>.  Bu </a:t>
            </a:r>
            <a:r>
              <a:rPr lang="en-US" sz="1200" kern="1200" dirty="0" err="1" smtClean="0">
                <a:solidFill>
                  <a:schemeClr val="tx1"/>
                </a:solidFill>
                <a:effectLst/>
                <a:latin typeface="+mn-lt"/>
                <a:ea typeface="+mn-ea"/>
                <a:cs typeface="+mn-cs"/>
              </a:rPr>
              <a:t>kavramsal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değişim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etkili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cinsiyet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planlaması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için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gerekli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önkoşul</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Plan </a:t>
            </a:r>
            <a:r>
              <a:rPr lang="en-US" sz="1200" kern="1200" dirty="0" err="1" smtClean="0">
                <a:solidFill>
                  <a:schemeClr val="tx1"/>
                </a:solidFill>
                <a:effectLst/>
                <a:latin typeface="+mn-lt"/>
                <a:ea typeface="+mn-ea"/>
                <a:cs typeface="+mn-cs"/>
              </a:rPr>
              <a:t>yapanlar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alanların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farklılığını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kabul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ederel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işe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başlamalılar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kamu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özel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yarı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özel</a:t>
            </a:r>
            <a:r>
              <a:rPr lang="en-US" sz="1200" kern="1200" dirty="0" smtClean="0">
                <a:solidFill>
                  <a:schemeClr val="tx1"/>
                </a:solidFill>
                <a:effectLst/>
                <a:latin typeface="+mn-lt"/>
                <a:ea typeface="+mn-ea"/>
                <a:cs typeface="+mn-cs"/>
              </a:rPr>
              <a:t> vs..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Ya</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kamu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ya</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özel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kelimelerini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kullanmak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yerine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daha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kapsamlı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kavramlar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olan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günlük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hayat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alanları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ya</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yakınlık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uzayı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şeklinde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konuşabiliriz</a:t>
            </a:r>
            <a:r>
              <a:rPr lang="en-US" sz="120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Özel-kamu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ayrımı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hiyerarşiye</a:t>
            </a:r>
            <a:r>
              <a:rPr lang="en-US" sz="1200" kern="1200" dirty="0" smtClean="0">
                <a:solidFill>
                  <a:schemeClr val="tx1"/>
                </a:solidFill>
                <a:effectLst/>
                <a:latin typeface="+mn-lt"/>
                <a:ea typeface="+mn-ea"/>
                <a:cs typeface="+mn-cs"/>
              </a:rPr>
              <a:t> de </a:t>
            </a:r>
            <a:r>
              <a:rPr lang="en-US" sz="1200" kern="1200" dirty="0" err="1" smtClean="0">
                <a:solidFill>
                  <a:schemeClr val="tx1"/>
                </a:solidFill>
                <a:effectLst/>
                <a:latin typeface="+mn-lt"/>
                <a:ea typeface="+mn-ea"/>
                <a:cs typeface="+mn-cs"/>
              </a:rPr>
              <a:t>yol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açmakta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Toplumumuzda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kamu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a:t>
            </a:r>
            <a:r>
              <a:rPr lang="en-US" sz="1200" kern="1200" dirty="0" smtClean="0">
                <a:solidFill>
                  <a:schemeClr val="tx1"/>
                </a:solidFill>
                <a:effectLst/>
                <a:latin typeface="+mn-lt"/>
                <a:ea typeface="+mn-ea"/>
                <a:cs typeface="+mn-cs"/>
              </a:rPr>
              <a:t> productive </a:t>
            </a:r>
            <a:r>
              <a:rPr lang="en-US" sz="1200" kern="1200" dirty="0" err="1" smtClean="0">
                <a:solidFill>
                  <a:schemeClr val="tx1"/>
                </a:solidFill>
                <a:effectLst/>
                <a:latin typeface="+mn-lt"/>
                <a:ea typeface="+mn-ea"/>
                <a:cs typeface="+mn-cs"/>
              </a:rPr>
              <a:t>sphere’a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ilişkin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faaliyetler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özel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üreme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sahası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aile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bakıcılık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alanından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daha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fazla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öneme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sahip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olmaya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devam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ediyor</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Bir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başka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deyişle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kamu-özel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ayrımı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maaşlı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maaşsız</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işte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hiyerarşiye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yol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açıyor</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 </a:t>
            </a:r>
            <a:r>
              <a:rPr lang="en-US" sz="1200" kern="1200" dirty="0" err="1" smtClean="0">
                <a:solidFill>
                  <a:schemeClr val="tx1"/>
                </a:solidFill>
                <a:effectLst/>
                <a:latin typeface="+mn-lt"/>
                <a:ea typeface="+mn-ea"/>
                <a:cs typeface="+mn-cs"/>
              </a:rPr>
              <a:t>yüzden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günlük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faaliyetler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genellikle</a:t>
            </a:r>
            <a:r>
              <a:rPr lang="en-US" sz="1200" kern="1200" dirty="0" smtClean="0">
                <a:solidFill>
                  <a:schemeClr val="tx1"/>
                </a:solidFill>
                <a:effectLst/>
                <a:latin typeface="+mn-lt"/>
                <a:ea typeface="+mn-ea"/>
                <a:cs typeface="+mn-cs"/>
              </a:rPr>
              <a:t>  second term.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Kamusal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alanı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önceleyen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şehir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kasabaların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inşa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edilmesire</a:t>
            </a:r>
            <a:r>
              <a:rPr lang="en-US" sz="1200" kern="1200" dirty="0" smtClean="0">
                <a:solidFill>
                  <a:schemeClr val="tx1"/>
                </a:solidFill>
                <a:effectLst/>
                <a:latin typeface="+mn-lt"/>
                <a:ea typeface="+mn-ea"/>
                <a:cs typeface="+mn-cs"/>
              </a:rPr>
              <a:t> complicates how people, and in particular women, since women continue being the responsible for the domestic and care work.(</a:t>
            </a:r>
            <a:r>
              <a:rPr lang="en-US" sz="1200" kern="1200" dirty="0" err="1" smtClean="0">
                <a:solidFill>
                  <a:schemeClr val="tx1"/>
                </a:solidFill>
                <a:effectLst/>
                <a:latin typeface="+mn-lt"/>
                <a:ea typeface="+mn-ea"/>
                <a:cs typeface="+mn-cs"/>
              </a:rPr>
              <a:t>eksik</a:t>
            </a:r>
            <a:r>
              <a:rPr lang="en-US" sz="120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a:spcBef>
                <a:spcPct val="0"/>
              </a:spcBef>
            </a:pPr>
            <a:endParaRPr lang="ca-ES" altLang="es-ES" sz="1300" dirty="0" smtClean="0">
              <a:ea typeface="ＭＳ Ｐゴシック" pitchFamily="34" charset="-128"/>
            </a:endParaRPr>
          </a:p>
        </p:txBody>
      </p:sp>
    </p:spTree>
    <p:extLst>
      <p:ext uri="{BB962C8B-B14F-4D97-AF65-F5344CB8AC3E}">
        <p14:creationId xmlns:p14="http://schemas.microsoft.com/office/powerpoint/2010/main" val="7426910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40</a:t>
            </a:fld>
            <a:endParaRPr lang="es-ES"/>
          </a:p>
        </p:txBody>
      </p:sp>
    </p:spTree>
    <p:extLst>
      <p:ext uri="{BB962C8B-B14F-4D97-AF65-F5344CB8AC3E}">
        <p14:creationId xmlns:p14="http://schemas.microsoft.com/office/powerpoint/2010/main" val="33699355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8A727681-3D1A-764E-9878-D4D99390BEC8}" type="slidenum">
              <a:rPr lang="es-ES" smtClean="0"/>
              <a:pPr/>
              <a:t>41</a:t>
            </a:fld>
            <a:endParaRPr lang="es-ES"/>
          </a:p>
        </p:txBody>
      </p:sp>
    </p:spTree>
    <p:extLst>
      <p:ext uri="{BB962C8B-B14F-4D97-AF65-F5344CB8AC3E}">
        <p14:creationId xmlns:p14="http://schemas.microsoft.com/office/powerpoint/2010/main" val="23304458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42</a:t>
            </a:fld>
            <a:endParaRPr lang="es-ES"/>
          </a:p>
        </p:txBody>
      </p:sp>
    </p:spTree>
    <p:extLst>
      <p:ext uri="{BB962C8B-B14F-4D97-AF65-F5344CB8AC3E}">
        <p14:creationId xmlns:p14="http://schemas.microsoft.com/office/powerpoint/2010/main" val="10432309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8A727681-3D1A-764E-9878-D4D99390BEC8}" type="slidenum">
              <a:rPr lang="es-ES" smtClean="0"/>
              <a:pPr/>
              <a:t>43</a:t>
            </a:fld>
            <a:endParaRPr lang="es-ES"/>
          </a:p>
        </p:txBody>
      </p:sp>
    </p:spTree>
    <p:extLst>
      <p:ext uri="{BB962C8B-B14F-4D97-AF65-F5344CB8AC3E}">
        <p14:creationId xmlns:p14="http://schemas.microsoft.com/office/powerpoint/2010/main" val="23779493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44</a:t>
            </a:fld>
            <a:endParaRPr lang="es-ES"/>
          </a:p>
        </p:txBody>
      </p:sp>
    </p:spTree>
    <p:extLst>
      <p:ext uri="{BB962C8B-B14F-4D97-AF65-F5344CB8AC3E}">
        <p14:creationId xmlns:p14="http://schemas.microsoft.com/office/powerpoint/2010/main" val="1824207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8A727681-3D1A-764E-9878-D4D99390BEC8}" type="slidenum">
              <a:rPr lang="es-ES" smtClean="0"/>
              <a:pPr/>
              <a:t>45</a:t>
            </a:fld>
            <a:endParaRPr lang="es-ES"/>
          </a:p>
        </p:txBody>
      </p:sp>
    </p:spTree>
    <p:extLst>
      <p:ext uri="{BB962C8B-B14F-4D97-AF65-F5344CB8AC3E}">
        <p14:creationId xmlns:p14="http://schemas.microsoft.com/office/powerpoint/2010/main" val="25891560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8A727681-3D1A-764E-9878-D4D99390BEC8}" type="slidenum">
              <a:rPr lang="es-ES" smtClean="0"/>
              <a:pPr/>
              <a:t>46</a:t>
            </a:fld>
            <a:endParaRPr lang="es-ES"/>
          </a:p>
        </p:txBody>
      </p:sp>
    </p:spTree>
    <p:extLst>
      <p:ext uri="{BB962C8B-B14F-4D97-AF65-F5344CB8AC3E}">
        <p14:creationId xmlns:p14="http://schemas.microsoft.com/office/powerpoint/2010/main" val="35540874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8A727681-3D1A-764E-9878-D4D99390BEC8}" type="slidenum">
              <a:rPr lang="es-ES" smtClean="0"/>
              <a:pPr/>
              <a:t>47</a:t>
            </a:fld>
            <a:endParaRPr lang="es-ES"/>
          </a:p>
        </p:txBody>
      </p:sp>
    </p:spTree>
    <p:extLst>
      <p:ext uri="{BB962C8B-B14F-4D97-AF65-F5344CB8AC3E}">
        <p14:creationId xmlns:p14="http://schemas.microsoft.com/office/powerpoint/2010/main" val="18821771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48</a:t>
            </a:fld>
            <a:endParaRPr lang="es-ES"/>
          </a:p>
        </p:txBody>
      </p:sp>
    </p:spTree>
    <p:extLst>
      <p:ext uri="{BB962C8B-B14F-4D97-AF65-F5344CB8AC3E}">
        <p14:creationId xmlns:p14="http://schemas.microsoft.com/office/powerpoint/2010/main" val="4127994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49</a:t>
            </a:fld>
            <a:endParaRPr lang="es-ES"/>
          </a:p>
        </p:txBody>
      </p:sp>
    </p:spTree>
    <p:extLst>
      <p:ext uri="{BB962C8B-B14F-4D97-AF65-F5344CB8AC3E}">
        <p14:creationId xmlns:p14="http://schemas.microsoft.com/office/powerpoint/2010/main" val="1752981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5</a:t>
            </a:fld>
            <a:endParaRPr lang="es-ES"/>
          </a:p>
        </p:txBody>
      </p:sp>
    </p:spTree>
    <p:extLst>
      <p:ext uri="{BB962C8B-B14F-4D97-AF65-F5344CB8AC3E}">
        <p14:creationId xmlns:p14="http://schemas.microsoft.com/office/powerpoint/2010/main" val="33322493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50</a:t>
            </a:fld>
            <a:endParaRPr lang="es-ES"/>
          </a:p>
        </p:txBody>
      </p:sp>
    </p:spTree>
    <p:extLst>
      <p:ext uri="{BB962C8B-B14F-4D97-AF65-F5344CB8AC3E}">
        <p14:creationId xmlns:p14="http://schemas.microsoft.com/office/powerpoint/2010/main" val="38189375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51</a:t>
            </a:fld>
            <a:endParaRPr lang="es-ES"/>
          </a:p>
        </p:txBody>
      </p:sp>
    </p:spTree>
    <p:extLst>
      <p:ext uri="{BB962C8B-B14F-4D97-AF65-F5344CB8AC3E}">
        <p14:creationId xmlns:p14="http://schemas.microsoft.com/office/powerpoint/2010/main" val="35828106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52</a:t>
            </a:fld>
            <a:endParaRPr lang="es-ES"/>
          </a:p>
        </p:txBody>
      </p:sp>
    </p:spTree>
    <p:extLst>
      <p:ext uri="{BB962C8B-B14F-4D97-AF65-F5344CB8AC3E}">
        <p14:creationId xmlns:p14="http://schemas.microsoft.com/office/powerpoint/2010/main" val="15460430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53</a:t>
            </a:fld>
            <a:endParaRPr lang="es-ES"/>
          </a:p>
        </p:txBody>
      </p:sp>
    </p:spTree>
    <p:extLst>
      <p:ext uri="{BB962C8B-B14F-4D97-AF65-F5344CB8AC3E}">
        <p14:creationId xmlns:p14="http://schemas.microsoft.com/office/powerpoint/2010/main" val="2580778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54</a:t>
            </a:fld>
            <a:endParaRPr lang="es-ES"/>
          </a:p>
        </p:txBody>
      </p:sp>
    </p:spTree>
    <p:extLst>
      <p:ext uri="{BB962C8B-B14F-4D97-AF65-F5344CB8AC3E}">
        <p14:creationId xmlns:p14="http://schemas.microsoft.com/office/powerpoint/2010/main" val="20480728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0C74B4E7-4565-4378-9960-F60877DF9F5D}" type="slidenum">
              <a:rPr lang="es-ES" smtClean="0">
                <a:solidFill>
                  <a:prstClr val="black"/>
                </a:solidFill>
              </a:rPr>
              <a:pPr/>
              <a:t>55</a:t>
            </a:fld>
            <a:endParaRPr lang="es-ES">
              <a:solidFill>
                <a:prstClr val="black"/>
              </a:solidFill>
            </a:endParaRPr>
          </a:p>
        </p:txBody>
      </p:sp>
    </p:spTree>
    <p:extLst>
      <p:ext uri="{BB962C8B-B14F-4D97-AF65-F5344CB8AC3E}">
        <p14:creationId xmlns:p14="http://schemas.microsoft.com/office/powerpoint/2010/main" val="1491871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6</a:t>
            </a:fld>
            <a:endParaRPr lang="es-ES"/>
          </a:p>
        </p:txBody>
      </p:sp>
    </p:spTree>
    <p:extLst>
      <p:ext uri="{BB962C8B-B14F-4D97-AF65-F5344CB8AC3E}">
        <p14:creationId xmlns:p14="http://schemas.microsoft.com/office/powerpoint/2010/main" val="2691525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52D67A8C-F580-490D-830F-A1139E8FD97D}" type="slidenum">
              <a:rPr lang="es-ES"/>
              <a:pPr/>
              <a:t>7</a:t>
            </a:fld>
            <a:endParaRPr lang="es-E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ca-ES" dirty="0" smtClean="0"/>
          </a:p>
        </p:txBody>
      </p:sp>
    </p:spTree>
    <p:extLst>
      <p:ext uri="{BB962C8B-B14F-4D97-AF65-F5344CB8AC3E}">
        <p14:creationId xmlns:p14="http://schemas.microsoft.com/office/powerpoint/2010/main" val="2197500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Kentsel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planlamanın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nötr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evrensel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olması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gerektiğini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çoğu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kez</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duymuş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olmamıza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rağmen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planlama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tasarlama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aşamasında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günlük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hayatı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kadınları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faaliyetleri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ihmal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etttiği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için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kapsamlı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değildir</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Böylece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nötrlük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erkek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egemen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bakış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açısıyla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artmakta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evrensel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çözümler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oluşmamaktadır</a:t>
            </a:r>
            <a:r>
              <a:rPr lang="en-US" sz="120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Fakat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söylem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toplumun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küçük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kesimini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kayırmaktadır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Beyaz</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erkeler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orta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sınıf</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orta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yaş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çalışan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a:t>
            </a:r>
            <a:r>
              <a:rPr lang="en-US" sz="1200" kern="1200" dirty="0" smtClean="0">
                <a:solidFill>
                  <a:schemeClr val="tx1"/>
                </a:solidFill>
                <a:effectLst/>
                <a:latin typeface="+mn-lt"/>
                <a:ea typeface="+mn-ea"/>
                <a:cs typeface="+mn-cs"/>
              </a:rPr>
              <a:t> tam </a:t>
            </a:r>
            <a:r>
              <a:rPr lang="en-US" sz="1200" kern="1200" dirty="0" err="1" smtClean="0">
                <a:solidFill>
                  <a:schemeClr val="tx1"/>
                </a:solidFill>
                <a:effectLst/>
                <a:latin typeface="+mn-lt"/>
                <a:ea typeface="+mn-ea"/>
                <a:cs typeface="+mn-cs"/>
              </a:rPr>
              <a:t>fiziksel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zihinsel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kapasiteye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sahip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kişiler</a:t>
            </a:r>
            <a:r>
              <a:rPr lang="en-US" sz="120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endParaRPr lang="es-ES" dirty="0"/>
          </a:p>
        </p:txBody>
      </p:sp>
      <p:sp>
        <p:nvSpPr>
          <p:cNvPr id="4" name="Slide Number Placeholder 3"/>
          <p:cNvSpPr>
            <a:spLocks noGrp="1"/>
          </p:cNvSpPr>
          <p:nvPr>
            <p:ph type="sldNum" sz="quarter" idx="10"/>
          </p:nvPr>
        </p:nvSpPr>
        <p:spPr/>
        <p:txBody>
          <a:bodyPr/>
          <a:lstStyle/>
          <a:p>
            <a:fld id="{B6D27CA7-A0F4-4355-AB10-BF91F440533E}" type="slidenum">
              <a:rPr lang="es-ES" smtClean="0"/>
              <a:pPr/>
              <a:t>8</a:t>
            </a:fld>
            <a:endParaRPr lang="es-ES"/>
          </a:p>
        </p:txBody>
      </p:sp>
    </p:spTree>
    <p:extLst>
      <p:ext uri="{BB962C8B-B14F-4D97-AF65-F5344CB8AC3E}">
        <p14:creationId xmlns:p14="http://schemas.microsoft.com/office/powerpoint/2010/main" val="2819879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0CEF590-B23F-42B7-B484-C9774C237074}" type="slidenum">
              <a:rPr lang="es-ES"/>
              <a:pPr/>
              <a:t>9</a:t>
            </a:fld>
            <a:endParaRPr lang="es-ES"/>
          </a:p>
        </p:txBody>
      </p:sp>
      <p:sp>
        <p:nvSpPr>
          <p:cNvPr id="582658" name="Rectangle 7"/>
          <p:cNvSpPr txBox="1">
            <a:spLocks noGrp="1" noChangeArrowheads="1"/>
          </p:cNvSpPr>
          <p:nvPr/>
        </p:nvSpPr>
        <p:spPr bwMode="auto">
          <a:xfrm>
            <a:off x="3885996" y="8685878"/>
            <a:ext cx="2972004" cy="458122"/>
          </a:xfrm>
          <a:prstGeom prst="rect">
            <a:avLst/>
          </a:prstGeom>
          <a:noFill/>
          <a:ln w="9525">
            <a:noFill/>
            <a:miter lim="800000"/>
            <a:headEnd/>
            <a:tailEnd/>
          </a:ln>
        </p:spPr>
        <p:txBody>
          <a:bodyPr lIns="91425" tIns="45713" rIns="91425" bIns="45713" anchor="b"/>
          <a:lstStyle/>
          <a:p>
            <a:pPr algn="r" defTabSz="914423"/>
            <a:fld id="{D39E750A-D68B-45C2-A3E6-80622C08CE03}" type="slidenum">
              <a:rPr lang="es-ES" sz="1200">
                <a:latin typeface="Times New Roman" pitchFamily="18" charset="0"/>
              </a:rPr>
              <a:pPr algn="r" defTabSz="914423"/>
              <a:t>9</a:t>
            </a:fld>
            <a:endParaRPr lang="es-ES" sz="1200" dirty="0">
              <a:latin typeface="Times New Roman" pitchFamily="18" charset="0"/>
            </a:endParaRPr>
          </a:p>
        </p:txBody>
      </p:sp>
      <p:sp>
        <p:nvSpPr>
          <p:cNvPr id="582659" name="Rectangle 2"/>
          <p:cNvSpPr>
            <a:spLocks noGrp="1" noRot="1" noChangeAspect="1" noChangeArrowheads="1" noTextEdit="1"/>
          </p:cNvSpPr>
          <p:nvPr>
            <p:ph type="sldImg"/>
          </p:nvPr>
        </p:nvSpPr>
        <p:spPr>
          <a:ln/>
        </p:spPr>
      </p:sp>
      <p:sp>
        <p:nvSpPr>
          <p:cNvPr id="582660" name="Rectangle 3"/>
          <p:cNvSpPr>
            <a:spLocks noGrp="1" noChangeArrowheads="1"/>
          </p:cNvSpPr>
          <p:nvPr>
            <p:ph type="body" idx="1"/>
          </p:nvPr>
        </p:nvSpPr>
        <p:spPr/>
        <p:txBody>
          <a:bodyPr/>
          <a:lstStyle/>
          <a:p>
            <a:r>
              <a:rPr lang="en-US" sz="1200" kern="1200" dirty="0" err="1" smtClean="0">
                <a:solidFill>
                  <a:schemeClr val="tx1"/>
                </a:solidFill>
                <a:effectLst/>
                <a:latin typeface="+mn-lt"/>
                <a:ea typeface="+mn-ea"/>
                <a:cs typeface="+mn-cs"/>
              </a:rPr>
              <a:t>Cinsiyet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perspektifinde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kentsel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planlama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tahlil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edilen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yerlerde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yaşayan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a:t>
            </a:r>
            <a:r>
              <a:rPr lang="en-US" sz="1200" kern="1200" dirty="0" smtClean="0">
                <a:solidFill>
                  <a:schemeClr val="tx1"/>
                </a:solidFill>
                <a:effectLst/>
                <a:latin typeface="+mn-lt"/>
                <a:ea typeface="+mn-ea"/>
                <a:cs typeface="+mn-cs"/>
              </a:rPr>
              <a:t> o </a:t>
            </a:r>
            <a:r>
              <a:rPr lang="en-US" sz="1200" kern="1200" dirty="0" err="1" smtClean="0">
                <a:solidFill>
                  <a:schemeClr val="tx1"/>
                </a:solidFill>
                <a:effectLst/>
                <a:latin typeface="+mn-lt"/>
                <a:ea typeface="+mn-ea"/>
                <a:cs typeface="+mn-cs"/>
              </a:rPr>
              <a:t>yerleri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kullana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insanların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deneyimini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referans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noktası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alır</a:t>
            </a:r>
            <a:r>
              <a:rPr lang="en-US" sz="120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Günlük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deneyimi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toplum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ya</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mahalle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ölçeğinde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tahlil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noktası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olarak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almak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başka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ölçeklerde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tavsiyeler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üretmeye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yardımcı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olacaktır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şehir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kent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planlaması</a:t>
            </a:r>
            <a:r>
              <a:rPr lang="en-US" sz="120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Dolayısıyla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haritalardan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tasarlanan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ayrılmış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alanlar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öneren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fonksiyonalist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şehir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modelini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sorgularken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öte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yandan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cinsiyet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perspektifinden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kent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planlaması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günlük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yaşam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faaliyetlerini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kıymetlendiren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sürdürülebilir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hareketlilik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sosyal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ilişkileri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geliştiren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kompakt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şehir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modeline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değer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verir</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Fonksiyonalist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a:t>
            </a:r>
            <a:r>
              <a:rPr lang="en-US" sz="1200" kern="1200" dirty="0" smtClean="0">
                <a:solidFill>
                  <a:schemeClr val="tx1"/>
                </a:solidFill>
                <a:effectLst/>
                <a:latin typeface="+mn-lt"/>
                <a:ea typeface="+mn-ea"/>
                <a:cs typeface="+mn-cs"/>
              </a:rPr>
              <a:t> segregated </a:t>
            </a:r>
            <a:r>
              <a:rPr lang="en-US" sz="1200" kern="1200" dirty="0" err="1" smtClean="0">
                <a:solidFill>
                  <a:schemeClr val="tx1"/>
                </a:solidFill>
                <a:effectLst/>
                <a:latin typeface="+mn-lt"/>
                <a:ea typeface="+mn-ea"/>
                <a:cs typeface="+mn-cs"/>
              </a:rPr>
              <a:t>şehirle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mücadele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etmek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kaynakların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sınırlı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temel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ihtiyaçların</a:t>
            </a:r>
            <a:r>
              <a:rPr lang="en-US" sz="1200" kern="1200" dirty="0" smtClean="0">
                <a:solidFill>
                  <a:schemeClr val="tx1"/>
                </a:solidFill>
                <a:effectLst/>
                <a:latin typeface="+mn-lt"/>
                <a:ea typeface="+mn-ea"/>
                <a:cs typeface="+mn-cs"/>
              </a:rPr>
              <a:t> her </a:t>
            </a:r>
            <a:r>
              <a:rPr lang="en-US" sz="1200" kern="1200" dirty="0" err="1" smtClean="0">
                <a:solidFill>
                  <a:schemeClr val="tx1"/>
                </a:solidFill>
                <a:effectLst/>
                <a:latin typeface="+mn-lt"/>
                <a:ea typeface="+mn-ea"/>
                <a:cs typeface="+mn-cs"/>
              </a:rPr>
              <a:t>zaman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karşılanmadığı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gelişmekte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olan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ya</a:t>
            </a:r>
            <a:r>
              <a:rPr lang="en-US" sz="1200" kern="1200" dirty="0" smtClean="0">
                <a:solidFill>
                  <a:schemeClr val="tx1"/>
                </a:solidFill>
                <a:effectLst/>
                <a:latin typeface="+mn-lt"/>
                <a:ea typeface="+mn-ea"/>
                <a:cs typeface="+mn-cs"/>
              </a:rPr>
              <a:t> da </a:t>
            </a:r>
            <a:r>
              <a:rPr lang="en-US" sz="1200" kern="1200" dirty="0" err="1" smtClean="0">
                <a:solidFill>
                  <a:schemeClr val="tx1"/>
                </a:solidFill>
                <a:effectLst/>
                <a:latin typeface="+mn-lt"/>
                <a:ea typeface="+mn-ea"/>
                <a:cs typeface="+mn-cs"/>
              </a:rPr>
              <a:t>az</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gelişmiş</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toplumlar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bağlamında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hala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daha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önemli</a:t>
            </a:r>
            <a:r>
              <a:rPr lang="en-US" sz="120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Bu </a:t>
            </a:r>
            <a:r>
              <a:rPr lang="en-US" sz="1200" kern="1200" dirty="0" err="1" smtClean="0">
                <a:solidFill>
                  <a:schemeClr val="tx1"/>
                </a:solidFill>
                <a:effectLst/>
                <a:latin typeface="+mn-lt"/>
                <a:ea typeface="+mn-ea"/>
                <a:cs typeface="+mn-cs"/>
              </a:rPr>
              <a:t>bağlamlarda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günlük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yaşamda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insanların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ihtiyaçlarını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sorumluluk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deneyimini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düşünmüyoruz</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Kentsel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alanlar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nüfusun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büyük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çoğunluğunu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şehirde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yaşama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hakkından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mahrum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etmeye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devam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edecek</a:t>
            </a:r>
            <a:r>
              <a:rPr lang="en-US" sz="120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eaLnBrk="1" hangingPunct="1"/>
            <a:endParaRPr lang="en-US" altLang="es-ES" dirty="0" smtClean="0">
              <a:ea typeface="ＭＳ Ｐゴシック" pitchFamily="34" charset="-128"/>
            </a:endParaRPr>
          </a:p>
        </p:txBody>
      </p:sp>
    </p:spTree>
    <p:extLst>
      <p:ext uri="{BB962C8B-B14F-4D97-AF65-F5344CB8AC3E}">
        <p14:creationId xmlns:p14="http://schemas.microsoft.com/office/powerpoint/2010/main" val="1033092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FA4CC26-1FBC-4FB4-A730-B2DFD4360551}" type="datetimeFigureOut">
              <a:rPr lang="es-ES" smtClean="0"/>
              <a:pPr/>
              <a:t>01/07/2015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21B011A-8B95-4790-99DE-478FAA4E4C87}" type="slidenum">
              <a:rPr lang="es-ES" smtClean="0"/>
              <a:pPr/>
              <a:t>‹#›</a:t>
            </a:fld>
            <a:endParaRPr lang="es-ES"/>
          </a:p>
        </p:txBody>
      </p:sp>
    </p:spTree>
    <p:extLst>
      <p:ext uri="{BB962C8B-B14F-4D97-AF65-F5344CB8AC3E}">
        <p14:creationId xmlns:p14="http://schemas.microsoft.com/office/powerpoint/2010/main" val="1877900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FA4CC26-1FBC-4FB4-A730-B2DFD4360551}" type="datetimeFigureOut">
              <a:rPr lang="es-ES" smtClean="0"/>
              <a:pPr/>
              <a:t>01/07/2015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21B011A-8B95-4790-99DE-478FAA4E4C87}" type="slidenum">
              <a:rPr lang="es-ES" smtClean="0"/>
              <a:pPr/>
              <a:t>‹#›</a:t>
            </a:fld>
            <a:endParaRPr lang="es-ES"/>
          </a:p>
        </p:txBody>
      </p:sp>
    </p:spTree>
    <p:extLst>
      <p:ext uri="{BB962C8B-B14F-4D97-AF65-F5344CB8AC3E}">
        <p14:creationId xmlns:p14="http://schemas.microsoft.com/office/powerpoint/2010/main" val="3291316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FA4CC26-1FBC-4FB4-A730-B2DFD4360551}" type="datetimeFigureOut">
              <a:rPr lang="es-ES" smtClean="0"/>
              <a:pPr/>
              <a:t>01/07/2015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21B011A-8B95-4790-99DE-478FAA4E4C87}" type="slidenum">
              <a:rPr lang="es-ES" smtClean="0"/>
              <a:pPr/>
              <a:t>‹#›</a:t>
            </a:fld>
            <a:endParaRPr lang="es-ES"/>
          </a:p>
        </p:txBody>
      </p:sp>
    </p:spTree>
    <p:extLst>
      <p:ext uri="{BB962C8B-B14F-4D97-AF65-F5344CB8AC3E}">
        <p14:creationId xmlns:p14="http://schemas.microsoft.com/office/powerpoint/2010/main" val="85421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85800" y="609600"/>
            <a:ext cx="7772400" cy="54864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2 Marcador de fecha"/>
          <p:cNvSpPr>
            <a:spLocks noGrp="1"/>
          </p:cNvSpPr>
          <p:nvPr>
            <p:ph type="dt" sz="half" idx="10"/>
          </p:nvPr>
        </p:nvSpPr>
        <p:spPr>
          <a:xfrm>
            <a:off x="685800" y="6248400"/>
            <a:ext cx="1905000" cy="457200"/>
          </a:xfrm>
        </p:spPr>
        <p:txBody>
          <a:bodyPr/>
          <a:lstStyle>
            <a:lvl1pPr>
              <a:defRPr/>
            </a:lvl1pPr>
          </a:lstStyle>
          <a:p>
            <a:endParaRPr lang="es-ES" altLang="es-ES"/>
          </a:p>
        </p:txBody>
      </p:sp>
      <p:sp>
        <p:nvSpPr>
          <p:cNvPr id="4" name="3 Marcador de pie de página"/>
          <p:cNvSpPr>
            <a:spLocks noGrp="1"/>
          </p:cNvSpPr>
          <p:nvPr>
            <p:ph type="ftr" sz="quarter" idx="11"/>
          </p:nvPr>
        </p:nvSpPr>
        <p:spPr>
          <a:xfrm>
            <a:off x="3124200" y="6248400"/>
            <a:ext cx="2895600" cy="457200"/>
          </a:xfrm>
        </p:spPr>
        <p:txBody>
          <a:bodyPr/>
          <a:lstStyle>
            <a:lvl1pPr>
              <a:defRPr/>
            </a:lvl1pPr>
          </a:lstStyle>
          <a:p>
            <a:endParaRPr lang="es-ES" altLang="es-ES"/>
          </a:p>
        </p:txBody>
      </p:sp>
      <p:sp>
        <p:nvSpPr>
          <p:cNvPr id="5" name="4 Marcador de número de diapositiva"/>
          <p:cNvSpPr>
            <a:spLocks noGrp="1"/>
          </p:cNvSpPr>
          <p:nvPr>
            <p:ph type="sldNum" sz="quarter" idx="12"/>
          </p:nvPr>
        </p:nvSpPr>
        <p:spPr>
          <a:xfrm>
            <a:off x="6553200" y="6248400"/>
            <a:ext cx="1905000" cy="457200"/>
          </a:xfrm>
        </p:spPr>
        <p:txBody>
          <a:bodyPr/>
          <a:lstStyle>
            <a:lvl1pPr>
              <a:defRPr/>
            </a:lvl1pPr>
          </a:lstStyle>
          <a:p>
            <a:fld id="{616D1984-FD0C-49DC-8ED1-15E42666C0B9}" type="slidenum">
              <a:rPr lang="es-ES" altLang="es-ES"/>
              <a:pPr/>
              <a:t>‹#›</a:t>
            </a:fld>
            <a:endParaRPr lang="es-ES" altLang="es-ES"/>
          </a:p>
        </p:txBody>
      </p:sp>
    </p:spTree>
    <p:extLst>
      <p:ext uri="{BB962C8B-B14F-4D97-AF65-F5344CB8AC3E}">
        <p14:creationId xmlns:p14="http://schemas.microsoft.com/office/powerpoint/2010/main" val="3867580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pPr>
              <a:defRPr/>
            </a:pPr>
            <a:fld id="{15C9F4AE-AE7E-4A38-B88C-F37A78F890BD}" type="datetimeFigureOut">
              <a:rPr lang="es-ES"/>
              <a:pPr>
                <a:defRPr/>
              </a:pPr>
              <a:t>01/07/2015</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3E81B55D-E4CA-4EFC-A70F-9855E72C77DA}" type="slidenum">
              <a:rPr lang="es-ES"/>
              <a:pPr>
                <a:defRPr/>
              </a:pPr>
              <a:t>‹#›</a:t>
            </a:fld>
            <a:endParaRPr lang="es-ES"/>
          </a:p>
        </p:txBody>
      </p:sp>
    </p:spTree>
    <p:extLst>
      <p:ext uri="{BB962C8B-B14F-4D97-AF65-F5344CB8AC3E}">
        <p14:creationId xmlns:p14="http://schemas.microsoft.com/office/powerpoint/2010/main" val="4113125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FFAE00B3-3ACC-4752-AE87-D1C010D65E95}" type="datetimeFigureOut">
              <a:rPr lang="es-ES"/>
              <a:pPr>
                <a:defRPr/>
              </a:pPr>
              <a:t>01/07/2015</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6772B236-6789-4214-87B5-EF01DA84E6B7}" type="slidenum">
              <a:rPr lang="es-ES"/>
              <a:pPr>
                <a:defRPr/>
              </a:pPr>
              <a:t>‹#›</a:t>
            </a:fld>
            <a:endParaRPr lang="es-ES"/>
          </a:p>
        </p:txBody>
      </p:sp>
    </p:spTree>
    <p:extLst>
      <p:ext uri="{BB962C8B-B14F-4D97-AF65-F5344CB8AC3E}">
        <p14:creationId xmlns:p14="http://schemas.microsoft.com/office/powerpoint/2010/main" val="25751547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4AF12D7F-6425-421F-8716-DEA4F46053AA}" type="datetimeFigureOut">
              <a:rPr lang="es-ES"/>
              <a:pPr>
                <a:defRPr/>
              </a:pPr>
              <a:t>01/07/2015</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1D42AD29-E0A9-4542-9147-3B8EF0E1CA1F}" type="slidenum">
              <a:rPr lang="es-ES"/>
              <a:pPr>
                <a:defRPr/>
              </a:pPr>
              <a:t>‹#›</a:t>
            </a:fld>
            <a:endParaRPr lang="es-ES"/>
          </a:p>
        </p:txBody>
      </p:sp>
    </p:spTree>
    <p:extLst>
      <p:ext uri="{BB962C8B-B14F-4D97-AF65-F5344CB8AC3E}">
        <p14:creationId xmlns:p14="http://schemas.microsoft.com/office/powerpoint/2010/main" val="48635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a:lvl1pPr>
          </a:lstStyle>
          <a:p>
            <a:pPr>
              <a:defRPr/>
            </a:pPr>
            <a:fld id="{8F0324CF-EF53-4342-BB9B-7555209770DF}" type="datetimeFigureOut">
              <a:rPr lang="es-ES"/>
              <a:pPr>
                <a:defRPr/>
              </a:pPr>
              <a:t>01/07/2015</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F0D33665-091E-4EEB-9AE6-5F49577FE853}" type="slidenum">
              <a:rPr lang="es-ES"/>
              <a:pPr>
                <a:defRPr/>
              </a:pPr>
              <a:t>‹#›</a:t>
            </a:fld>
            <a:endParaRPr lang="es-ES"/>
          </a:p>
        </p:txBody>
      </p:sp>
    </p:spTree>
    <p:extLst>
      <p:ext uri="{BB962C8B-B14F-4D97-AF65-F5344CB8AC3E}">
        <p14:creationId xmlns:p14="http://schemas.microsoft.com/office/powerpoint/2010/main" val="3937071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a:lvl1pPr>
          </a:lstStyle>
          <a:p>
            <a:pPr>
              <a:defRPr/>
            </a:pPr>
            <a:fld id="{CBA1B440-8B42-416B-BE74-71E6FA228BDE}" type="datetimeFigureOut">
              <a:rPr lang="es-ES"/>
              <a:pPr>
                <a:defRPr/>
              </a:pPr>
              <a:t>01/07/2015</a:t>
            </a:fld>
            <a:endParaRPr lang="es-ES"/>
          </a:p>
        </p:txBody>
      </p:sp>
      <p:sp>
        <p:nvSpPr>
          <p:cNvPr id="8" name="4 Marcador de pie de página"/>
          <p:cNvSpPr>
            <a:spLocks noGrp="1"/>
          </p:cNvSpPr>
          <p:nvPr>
            <p:ph type="ftr" sz="quarter" idx="11"/>
          </p:nvPr>
        </p:nvSpPr>
        <p:spPr/>
        <p:txBody>
          <a:bodyPr/>
          <a:lstStyle>
            <a:lvl1pPr>
              <a:defRPr/>
            </a:lvl1pPr>
          </a:lstStyle>
          <a:p>
            <a:pPr>
              <a:defRPr/>
            </a:pPr>
            <a:endParaRPr lang="es-ES"/>
          </a:p>
        </p:txBody>
      </p:sp>
      <p:sp>
        <p:nvSpPr>
          <p:cNvPr id="9" name="5 Marcador de número de diapositiva"/>
          <p:cNvSpPr>
            <a:spLocks noGrp="1"/>
          </p:cNvSpPr>
          <p:nvPr>
            <p:ph type="sldNum" sz="quarter" idx="12"/>
          </p:nvPr>
        </p:nvSpPr>
        <p:spPr/>
        <p:txBody>
          <a:bodyPr/>
          <a:lstStyle>
            <a:lvl1pPr>
              <a:defRPr/>
            </a:lvl1pPr>
          </a:lstStyle>
          <a:p>
            <a:pPr>
              <a:defRPr/>
            </a:pPr>
            <a:fld id="{D6612478-B7AF-4E99-A26E-47CA98E7DFA4}" type="slidenum">
              <a:rPr lang="es-ES"/>
              <a:pPr>
                <a:defRPr/>
              </a:pPr>
              <a:t>‹#›</a:t>
            </a:fld>
            <a:endParaRPr lang="es-ES"/>
          </a:p>
        </p:txBody>
      </p:sp>
    </p:spTree>
    <p:extLst>
      <p:ext uri="{BB962C8B-B14F-4D97-AF65-F5344CB8AC3E}">
        <p14:creationId xmlns:p14="http://schemas.microsoft.com/office/powerpoint/2010/main" val="3088552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a:lvl1pPr>
          </a:lstStyle>
          <a:p>
            <a:pPr>
              <a:defRPr/>
            </a:pPr>
            <a:fld id="{5BEDF35F-A43F-409C-88F7-38B7F5EFE8B7}" type="datetimeFigureOut">
              <a:rPr lang="es-ES"/>
              <a:pPr>
                <a:defRPr/>
              </a:pPr>
              <a:t>01/07/2015</a:t>
            </a:fld>
            <a:endParaRPr lang="es-ES"/>
          </a:p>
        </p:txBody>
      </p:sp>
      <p:sp>
        <p:nvSpPr>
          <p:cNvPr id="4" name="4 Marcador de pie de página"/>
          <p:cNvSpPr>
            <a:spLocks noGrp="1"/>
          </p:cNvSpPr>
          <p:nvPr>
            <p:ph type="ftr" sz="quarter" idx="11"/>
          </p:nvPr>
        </p:nvSpPr>
        <p:spPr/>
        <p:txBody>
          <a:bodyPr/>
          <a:lstStyle>
            <a:lvl1pPr>
              <a:defRPr/>
            </a:lvl1pPr>
          </a:lstStyle>
          <a:p>
            <a:pPr>
              <a:defRPr/>
            </a:pPr>
            <a:endParaRPr lang="es-ES"/>
          </a:p>
        </p:txBody>
      </p:sp>
      <p:sp>
        <p:nvSpPr>
          <p:cNvPr id="5" name="5 Marcador de número de diapositiva"/>
          <p:cNvSpPr>
            <a:spLocks noGrp="1"/>
          </p:cNvSpPr>
          <p:nvPr>
            <p:ph type="sldNum" sz="quarter" idx="12"/>
          </p:nvPr>
        </p:nvSpPr>
        <p:spPr/>
        <p:txBody>
          <a:bodyPr/>
          <a:lstStyle>
            <a:lvl1pPr>
              <a:defRPr/>
            </a:lvl1pPr>
          </a:lstStyle>
          <a:p>
            <a:pPr>
              <a:defRPr/>
            </a:pPr>
            <a:fld id="{C98F9706-B0F7-4545-9327-2204D27BC6A6}" type="slidenum">
              <a:rPr lang="es-ES"/>
              <a:pPr>
                <a:defRPr/>
              </a:pPr>
              <a:t>‹#›</a:t>
            </a:fld>
            <a:endParaRPr lang="es-ES"/>
          </a:p>
        </p:txBody>
      </p:sp>
    </p:spTree>
    <p:extLst>
      <p:ext uri="{BB962C8B-B14F-4D97-AF65-F5344CB8AC3E}">
        <p14:creationId xmlns:p14="http://schemas.microsoft.com/office/powerpoint/2010/main" val="12417376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BC3241BD-A749-4CBD-A166-6898225EEA1D}" type="datetimeFigureOut">
              <a:rPr lang="es-ES"/>
              <a:pPr>
                <a:defRPr/>
              </a:pPr>
              <a:t>01/07/2015</a:t>
            </a:fld>
            <a:endParaRPr lang="es-ES"/>
          </a:p>
        </p:txBody>
      </p:sp>
      <p:sp>
        <p:nvSpPr>
          <p:cNvPr id="3" name="4 Marcador de pie de página"/>
          <p:cNvSpPr>
            <a:spLocks noGrp="1"/>
          </p:cNvSpPr>
          <p:nvPr>
            <p:ph type="ftr" sz="quarter" idx="11"/>
          </p:nvPr>
        </p:nvSpPr>
        <p:spPr/>
        <p:txBody>
          <a:bodyPr/>
          <a:lstStyle>
            <a:lvl1pPr>
              <a:defRPr/>
            </a:lvl1pPr>
          </a:lstStyle>
          <a:p>
            <a:pPr>
              <a:defRPr/>
            </a:pPr>
            <a:endParaRPr lang="es-ES"/>
          </a:p>
        </p:txBody>
      </p:sp>
      <p:sp>
        <p:nvSpPr>
          <p:cNvPr id="4" name="5 Marcador de número de diapositiva"/>
          <p:cNvSpPr>
            <a:spLocks noGrp="1"/>
          </p:cNvSpPr>
          <p:nvPr>
            <p:ph type="sldNum" sz="quarter" idx="12"/>
          </p:nvPr>
        </p:nvSpPr>
        <p:spPr/>
        <p:txBody>
          <a:bodyPr/>
          <a:lstStyle>
            <a:lvl1pPr>
              <a:defRPr/>
            </a:lvl1pPr>
          </a:lstStyle>
          <a:p>
            <a:pPr>
              <a:defRPr/>
            </a:pPr>
            <a:fld id="{F8489EA6-E7A9-4F8E-9E53-73E49DC1F42E}" type="slidenum">
              <a:rPr lang="es-ES"/>
              <a:pPr>
                <a:defRPr/>
              </a:pPr>
              <a:t>‹#›</a:t>
            </a:fld>
            <a:endParaRPr lang="es-ES"/>
          </a:p>
        </p:txBody>
      </p:sp>
    </p:spTree>
    <p:extLst>
      <p:ext uri="{BB962C8B-B14F-4D97-AF65-F5344CB8AC3E}">
        <p14:creationId xmlns:p14="http://schemas.microsoft.com/office/powerpoint/2010/main" val="1003860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FA4CC26-1FBC-4FB4-A730-B2DFD4360551}" type="datetimeFigureOut">
              <a:rPr lang="es-ES" smtClean="0"/>
              <a:pPr/>
              <a:t>01/07/2015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21B011A-8B95-4790-99DE-478FAA4E4C87}" type="slidenum">
              <a:rPr lang="es-ES" smtClean="0"/>
              <a:pPr/>
              <a:t>‹#›</a:t>
            </a:fld>
            <a:endParaRPr lang="es-ES"/>
          </a:p>
        </p:txBody>
      </p:sp>
    </p:spTree>
    <p:extLst>
      <p:ext uri="{BB962C8B-B14F-4D97-AF65-F5344CB8AC3E}">
        <p14:creationId xmlns:p14="http://schemas.microsoft.com/office/powerpoint/2010/main" val="748560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036E1448-5D03-4921-959A-60E84EB16941}" type="datetimeFigureOut">
              <a:rPr lang="es-ES"/>
              <a:pPr>
                <a:defRPr/>
              </a:pPr>
              <a:t>01/07/2015</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6EE61854-EBA7-40B8-B5DE-62AFA6FE928D}" type="slidenum">
              <a:rPr lang="es-ES"/>
              <a:pPr>
                <a:defRPr/>
              </a:pPr>
              <a:t>‹#›</a:t>
            </a:fld>
            <a:endParaRPr lang="es-ES"/>
          </a:p>
        </p:txBody>
      </p:sp>
    </p:spTree>
    <p:extLst>
      <p:ext uri="{BB962C8B-B14F-4D97-AF65-F5344CB8AC3E}">
        <p14:creationId xmlns:p14="http://schemas.microsoft.com/office/powerpoint/2010/main" val="3212157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D6FAE454-EA61-4577-A0AA-8374301AD8AA}" type="datetimeFigureOut">
              <a:rPr lang="es-ES"/>
              <a:pPr>
                <a:defRPr/>
              </a:pPr>
              <a:t>01/07/2015</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91E80A6C-C91D-409E-957E-F77BF1DE6DD7}" type="slidenum">
              <a:rPr lang="es-ES"/>
              <a:pPr>
                <a:defRPr/>
              </a:pPr>
              <a:t>‹#›</a:t>
            </a:fld>
            <a:endParaRPr lang="es-ES"/>
          </a:p>
        </p:txBody>
      </p:sp>
    </p:spTree>
    <p:extLst>
      <p:ext uri="{BB962C8B-B14F-4D97-AF65-F5344CB8AC3E}">
        <p14:creationId xmlns:p14="http://schemas.microsoft.com/office/powerpoint/2010/main" val="1088887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E7B1FAB7-27D1-46E1-A2C8-76273B1ADB4A}" type="datetimeFigureOut">
              <a:rPr lang="es-ES"/>
              <a:pPr>
                <a:defRPr/>
              </a:pPr>
              <a:t>01/07/2015</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E857BFBC-9FEE-4C81-A768-7BEAD4D40F2A}" type="slidenum">
              <a:rPr lang="es-ES"/>
              <a:pPr>
                <a:defRPr/>
              </a:pPr>
              <a:t>‹#›</a:t>
            </a:fld>
            <a:endParaRPr lang="es-ES"/>
          </a:p>
        </p:txBody>
      </p:sp>
    </p:spTree>
    <p:extLst>
      <p:ext uri="{BB962C8B-B14F-4D97-AF65-F5344CB8AC3E}">
        <p14:creationId xmlns:p14="http://schemas.microsoft.com/office/powerpoint/2010/main" val="40564005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EE391FF7-8E24-47B3-91FB-15C0265E60A5}" type="datetimeFigureOut">
              <a:rPr lang="es-ES"/>
              <a:pPr>
                <a:defRPr/>
              </a:pPr>
              <a:t>01/07/2015</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4931441A-FD5C-49A8-BE4C-83EE38CF8804}" type="slidenum">
              <a:rPr lang="es-ES"/>
              <a:pPr>
                <a:defRPr/>
              </a:pPr>
              <a:t>‹#›</a:t>
            </a:fld>
            <a:endParaRPr lang="es-ES"/>
          </a:p>
        </p:txBody>
      </p:sp>
    </p:spTree>
    <p:extLst>
      <p:ext uri="{BB962C8B-B14F-4D97-AF65-F5344CB8AC3E}">
        <p14:creationId xmlns:p14="http://schemas.microsoft.com/office/powerpoint/2010/main" val="22789432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s-E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s-E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s-E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46D15C70-6FB8-4BE7-926E-601E839D0907}" type="slidenum">
              <a:rPr lang="es-ES"/>
              <a:pPr>
                <a:defRPr/>
              </a:pPr>
              <a:t>‹#›</a:t>
            </a:fld>
            <a:endParaRPr lang="es-ES"/>
          </a:p>
        </p:txBody>
      </p:sp>
    </p:spTree>
    <p:extLst>
      <p:ext uri="{BB962C8B-B14F-4D97-AF65-F5344CB8AC3E}">
        <p14:creationId xmlns:p14="http://schemas.microsoft.com/office/powerpoint/2010/main" val="3872454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s-E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2DA8DB83-319F-4519-8336-2C5EBC68CA11}" type="datetimeFigureOut">
              <a:rPr lang="es-ES" smtClean="0">
                <a:solidFill>
                  <a:prstClr val="black">
                    <a:tint val="75000"/>
                  </a:prstClr>
                </a:solidFill>
              </a:rPr>
              <a:pPr/>
              <a:t>01/07/2015</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888A109D-DEF8-42A3-B005-153F8939C6B9}"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5340867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2DA8DB83-319F-4519-8336-2C5EBC68CA11}" type="datetimeFigureOut">
              <a:rPr lang="es-ES" smtClean="0">
                <a:solidFill>
                  <a:prstClr val="black">
                    <a:tint val="75000"/>
                  </a:prstClr>
                </a:solidFill>
              </a:rPr>
              <a:pPr/>
              <a:t>01/07/2015</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888A109D-DEF8-42A3-B005-153F8939C6B9}"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8302296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E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A8DB83-319F-4519-8336-2C5EBC68CA11}" type="datetimeFigureOut">
              <a:rPr lang="es-ES" smtClean="0">
                <a:solidFill>
                  <a:prstClr val="black">
                    <a:tint val="75000"/>
                  </a:prstClr>
                </a:solidFill>
              </a:rPr>
              <a:pPr/>
              <a:t>01/07/2015</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888A109D-DEF8-42A3-B005-153F8939C6B9}"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873811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p>
            <a:fld id="{2DA8DB83-319F-4519-8336-2C5EBC68CA11}" type="datetimeFigureOut">
              <a:rPr lang="es-ES" smtClean="0">
                <a:solidFill>
                  <a:prstClr val="black">
                    <a:tint val="75000"/>
                  </a:prstClr>
                </a:solidFill>
              </a:rPr>
              <a:pPr/>
              <a:t>01/07/2015</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888A109D-DEF8-42A3-B005-153F8939C6B9}"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1180788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s-E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6"/>
          <p:cNvSpPr>
            <a:spLocks noGrp="1"/>
          </p:cNvSpPr>
          <p:nvPr>
            <p:ph type="dt" sz="half" idx="10"/>
          </p:nvPr>
        </p:nvSpPr>
        <p:spPr/>
        <p:txBody>
          <a:bodyPr/>
          <a:lstStyle/>
          <a:p>
            <a:fld id="{2DA8DB83-319F-4519-8336-2C5EBC68CA11}" type="datetimeFigureOut">
              <a:rPr lang="es-ES" smtClean="0">
                <a:solidFill>
                  <a:prstClr val="black">
                    <a:tint val="75000"/>
                  </a:prstClr>
                </a:solidFill>
              </a:rPr>
              <a:pPr/>
              <a:t>01/07/2015</a:t>
            </a:fld>
            <a:endParaRPr lang="es-ES">
              <a:solidFill>
                <a:prstClr val="black">
                  <a:tint val="75000"/>
                </a:prstClr>
              </a:solidFill>
            </a:endParaRPr>
          </a:p>
        </p:txBody>
      </p:sp>
      <p:sp>
        <p:nvSpPr>
          <p:cNvPr id="8" name="Footer Placeholder 7"/>
          <p:cNvSpPr>
            <a:spLocks noGrp="1"/>
          </p:cNvSpPr>
          <p:nvPr>
            <p:ph type="ftr" sz="quarter" idx="11"/>
          </p:nvPr>
        </p:nvSpPr>
        <p:spPr/>
        <p:txBody>
          <a:bodyPr/>
          <a:lstStyle/>
          <a:p>
            <a:endParaRPr lang="es-ES">
              <a:solidFill>
                <a:prstClr val="black">
                  <a:tint val="75000"/>
                </a:prstClr>
              </a:solidFill>
            </a:endParaRPr>
          </a:p>
        </p:txBody>
      </p:sp>
      <p:sp>
        <p:nvSpPr>
          <p:cNvPr id="9" name="Slide Number Placeholder 8"/>
          <p:cNvSpPr>
            <a:spLocks noGrp="1"/>
          </p:cNvSpPr>
          <p:nvPr>
            <p:ph type="sldNum" sz="quarter" idx="12"/>
          </p:nvPr>
        </p:nvSpPr>
        <p:spPr/>
        <p:txBody>
          <a:bodyPr/>
          <a:lstStyle/>
          <a:p>
            <a:fld id="{888A109D-DEF8-42A3-B005-153F8939C6B9}"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121136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FA4CC26-1FBC-4FB4-A730-B2DFD4360551}" type="datetimeFigureOut">
              <a:rPr lang="es-ES" smtClean="0"/>
              <a:pPr/>
              <a:t>01/07/2015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21B011A-8B95-4790-99DE-478FAA4E4C87}" type="slidenum">
              <a:rPr lang="es-ES" smtClean="0"/>
              <a:pPr/>
              <a:t>‹#›</a:t>
            </a:fld>
            <a:endParaRPr lang="es-ES"/>
          </a:p>
        </p:txBody>
      </p:sp>
    </p:spTree>
    <p:extLst>
      <p:ext uri="{BB962C8B-B14F-4D97-AF65-F5344CB8AC3E}">
        <p14:creationId xmlns:p14="http://schemas.microsoft.com/office/powerpoint/2010/main" val="5797780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2DA8DB83-319F-4519-8336-2C5EBC68CA11}" type="datetimeFigureOut">
              <a:rPr lang="es-ES" smtClean="0">
                <a:solidFill>
                  <a:prstClr val="black">
                    <a:tint val="75000"/>
                  </a:prstClr>
                </a:solidFill>
              </a:rPr>
              <a:pPr/>
              <a:t>01/07/2015</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p:txBody>
          <a:bodyPr/>
          <a:lstStyle/>
          <a:p>
            <a:fld id="{888A109D-DEF8-42A3-B005-153F8939C6B9}"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3412212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A8DB83-319F-4519-8336-2C5EBC68CA11}" type="datetimeFigureOut">
              <a:rPr lang="es-ES" smtClean="0">
                <a:solidFill>
                  <a:prstClr val="black">
                    <a:tint val="75000"/>
                  </a:prstClr>
                </a:solidFill>
              </a:rPr>
              <a:pPr/>
              <a:t>01/07/2015</a:t>
            </a:fld>
            <a:endParaRPr lang="es-ES">
              <a:solidFill>
                <a:prstClr val="black">
                  <a:tint val="75000"/>
                </a:prstClr>
              </a:solidFill>
            </a:endParaRPr>
          </a:p>
        </p:txBody>
      </p:sp>
      <p:sp>
        <p:nvSpPr>
          <p:cNvPr id="3" name="Footer Placeholder 2"/>
          <p:cNvSpPr>
            <a:spLocks noGrp="1"/>
          </p:cNvSpPr>
          <p:nvPr>
            <p:ph type="ftr" sz="quarter" idx="11"/>
          </p:nvPr>
        </p:nvSpPr>
        <p:spPr/>
        <p:txBody>
          <a:bodyPr/>
          <a:lstStyle/>
          <a:p>
            <a:endParaRPr lang="es-ES">
              <a:solidFill>
                <a:prstClr val="black">
                  <a:tint val="75000"/>
                </a:prstClr>
              </a:solidFill>
            </a:endParaRPr>
          </a:p>
        </p:txBody>
      </p:sp>
      <p:sp>
        <p:nvSpPr>
          <p:cNvPr id="4" name="Slide Number Placeholder 3"/>
          <p:cNvSpPr>
            <a:spLocks noGrp="1"/>
          </p:cNvSpPr>
          <p:nvPr>
            <p:ph type="sldNum" sz="quarter" idx="12"/>
          </p:nvPr>
        </p:nvSpPr>
        <p:spPr/>
        <p:txBody>
          <a:bodyPr/>
          <a:lstStyle/>
          <a:p>
            <a:fld id="{888A109D-DEF8-42A3-B005-153F8939C6B9}"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268445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s-E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A8DB83-319F-4519-8336-2C5EBC68CA11}" type="datetimeFigureOut">
              <a:rPr lang="es-ES" smtClean="0">
                <a:solidFill>
                  <a:prstClr val="black">
                    <a:tint val="75000"/>
                  </a:prstClr>
                </a:solidFill>
              </a:rPr>
              <a:pPr/>
              <a:t>01/07/2015</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888A109D-DEF8-42A3-B005-153F8939C6B9}"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2727327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s-E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A8DB83-319F-4519-8336-2C5EBC68CA11}" type="datetimeFigureOut">
              <a:rPr lang="es-ES" smtClean="0">
                <a:solidFill>
                  <a:prstClr val="black">
                    <a:tint val="75000"/>
                  </a:prstClr>
                </a:solidFill>
              </a:rPr>
              <a:pPr/>
              <a:t>01/07/2015</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888A109D-DEF8-42A3-B005-153F8939C6B9}"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7480155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2DA8DB83-319F-4519-8336-2C5EBC68CA11}" type="datetimeFigureOut">
              <a:rPr lang="es-ES" smtClean="0">
                <a:solidFill>
                  <a:prstClr val="black">
                    <a:tint val="75000"/>
                  </a:prstClr>
                </a:solidFill>
              </a:rPr>
              <a:pPr/>
              <a:t>01/07/2015</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888A109D-DEF8-42A3-B005-153F8939C6B9}"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3924775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2DA8DB83-319F-4519-8336-2C5EBC68CA11}" type="datetimeFigureOut">
              <a:rPr lang="es-ES" smtClean="0">
                <a:solidFill>
                  <a:prstClr val="black">
                    <a:tint val="75000"/>
                  </a:prstClr>
                </a:solidFill>
              </a:rPr>
              <a:pPr/>
              <a:t>01/07/2015</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888A109D-DEF8-42A3-B005-153F8939C6B9}"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7622453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71994F-0C5E-4D5F-ABCB-01A22C34F813}" type="slidenum">
              <a:rPr lang="es-ES" altLang="es-ES">
                <a:solidFill>
                  <a:srgbClr val="000000"/>
                </a:solidFill>
              </a:rPr>
              <a:pPr>
                <a:defRPr/>
              </a:pPr>
              <a:t>‹#›</a:t>
            </a:fld>
            <a:endParaRPr lang="es-ES" altLang="es-ES">
              <a:solidFill>
                <a:srgbClr val="000000"/>
              </a:solidFill>
            </a:endParaRPr>
          </a:p>
        </p:txBody>
      </p:sp>
    </p:spTree>
    <p:extLst>
      <p:ext uri="{BB962C8B-B14F-4D97-AF65-F5344CB8AC3E}">
        <p14:creationId xmlns:p14="http://schemas.microsoft.com/office/powerpoint/2010/main" val="20801319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D48381-E87F-4846-8465-62720F74D764}" type="slidenum">
              <a:rPr lang="es-ES" altLang="es-ES">
                <a:solidFill>
                  <a:srgbClr val="000000"/>
                </a:solidFill>
              </a:rPr>
              <a:pPr>
                <a:defRPr/>
              </a:pPr>
              <a:t>‹#›</a:t>
            </a:fld>
            <a:endParaRPr lang="es-ES" altLang="es-ES">
              <a:solidFill>
                <a:srgbClr val="000000"/>
              </a:solidFill>
            </a:endParaRPr>
          </a:p>
        </p:txBody>
      </p:sp>
    </p:spTree>
    <p:extLst>
      <p:ext uri="{BB962C8B-B14F-4D97-AF65-F5344CB8AC3E}">
        <p14:creationId xmlns:p14="http://schemas.microsoft.com/office/powerpoint/2010/main" val="36059111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2E3D46-24DD-4425-9D72-423D5DFC2D77}" type="slidenum">
              <a:rPr lang="es-ES" altLang="es-ES">
                <a:solidFill>
                  <a:srgbClr val="000000"/>
                </a:solidFill>
              </a:rPr>
              <a:pPr>
                <a:defRPr/>
              </a:pPr>
              <a:t>‹#›</a:t>
            </a:fld>
            <a:endParaRPr lang="es-ES" altLang="es-ES">
              <a:solidFill>
                <a:srgbClr val="000000"/>
              </a:solidFill>
            </a:endParaRPr>
          </a:p>
        </p:txBody>
      </p:sp>
    </p:spTree>
    <p:extLst>
      <p:ext uri="{BB962C8B-B14F-4D97-AF65-F5344CB8AC3E}">
        <p14:creationId xmlns:p14="http://schemas.microsoft.com/office/powerpoint/2010/main" val="2169679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3954C6-3781-415E-93E6-45B208FA2E3D}" type="slidenum">
              <a:rPr lang="es-ES" altLang="es-ES">
                <a:solidFill>
                  <a:srgbClr val="000000"/>
                </a:solidFill>
              </a:rPr>
              <a:pPr>
                <a:defRPr/>
              </a:pPr>
              <a:t>‹#›</a:t>
            </a:fld>
            <a:endParaRPr lang="es-ES" altLang="es-ES">
              <a:solidFill>
                <a:srgbClr val="000000"/>
              </a:solidFill>
            </a:endParaRPr>
          </a:p>
        </p:txBody>
      </p:sp>
    </p:spTree>
    <p:extLst>
      <p:ext uri="{BB962C8B-B14F-4D97-AF65-F5344CB8AC3E}">
        <p14:creationId xmlns:p14="http://schemas.microsoft.com/office/powerpoint/2010/main" val="1237198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FA4CC26-1FBC-4FB4-A730-B2DFD4360551}" type="datetimeFigureOut">
              <a:rPr lang="es-ES" smtClean="0"/>
              <a:pPr/>
              <a:t>01/07/2015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621B011A-8B95-4790-99DE-478FAA4E4C87}" type="slidenum">
              <a:rPr lang="es-ES" smtClean="0"/>
              <a:pPr/>
              <a:t>‹#›</a:t>
            </a:fld>
            <a:endParaRPr lang="es-ES"/>
          </a:p>
        </p:txBody>
      </p:sp>
    </p:spTree>
    <p:extLst>
      <p:ext uri="{BB962C8B-B14F-4D97-AF65-F5344CB8AC3E}">
        <p14:creationId xmlns:p14="http://schemas.microsoft.com/office/powerpoint/2010/main" val="31732692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lt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lt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9B4790C-9F35-457F-9CFF-149AB3765FD3}" type="slidenum">
              <a:rPr lang="es-ES" altLang="es-ES">
                <a:solidFill>
                  <a:srgbClr val="000000"/>
                </a:solidFill>
              </a:rPr>
              <a:pPr>
                <a:defRPr/>
              </a:pPr>
              <a:t>‹#›</a:t>
            </a:fld>
            <a:endParaRPr lang="es-ES" altLang="es-ES">
              <a:solidFill>
                <a:srgbClr val="000000"/>
              </a:solidFill>
            </a:endParaRPr>
          </a:p>
        </p:txBody>
      </p:sp>
    </p:spTree>
    <p:extLst>
      <p:ext uri="{BB962C8B-B14F-4D97-AF65-F5344CB8AC3E}">
        <p14:creationId xmlns:p14="http://schemas.microsoft.com/office/powerpoint/2010/main" val="33578173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lt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lt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037F1E4-0A40-482F-80FC-6116753D29C0}" type="slidenum">
              <a:rPr lang="es-ES" altLang="es-ES">
                <a:solidFill>
                  <a:srgbClr val="000000"/>
                </a:solidFill>
              </a:rPr>
              <a:pPr>
                <a:defRPr/>
              </a:pPr>
              <a:t>‹#›</a:t>
            </a:fld>
            <a:endParaRPr lang="es-ES" altLang="es-ES">
              <a:solidFill>
                <a:srgbClr val="000000"/>
              </a:solidFill>
            </a:endParaRPr>
          </a:p>
        </p:txBody>
      </p:sp>
    </p:spTree>
    <p:extLst>
      <p:ext uri="{BB962C8B-B14F-4D97-AF65-F5344CB8AC3E}">
        <p14:creationId xmlns:p14="http://schemas.microsoft.com/office/powerpoint/2010/main" val="29233416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lt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lt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25C1D25-9397-4C48-B266-28117765CFBB}" type="slidenum">
              <a:rPr lang="es-ES" altLang="es-ES">
                <a:solidFill>
                  <a:srgbClr val="000000"/>
                </a:solidFill>
              </a:rPr>
              <a:pPr>
                <a:defRPr/>
              </a:pPr>
              <a:t>‹#›</a:t>
            </a:fld>
            <a:endParaRPr lang="es-ES" altLang="es-ES">
              <a:solidFill>
                <a:srgbClr val="000000"/>
              </a:solidFill>
            </a:endParaRPr>
          </a:p>
        </p:txBody>
      </p:sp>
    </p:spTree>
    <p:extLst>
      <p:ext uri="{BB962C8B-B14F-4D97-AF65-F5344CB8AC3E}">
        <p14:creationId xmlns:p14="http://schemas.microsoft.com/office/powerpoint/2010/main" val="18881042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E2CC91-7744-46DB-941B-BE33F1DF1F77}" type="slidenum">
              <a:rPr lang="es-ES" altLang="es-ES">
                <a:solidFill>
                  <a:srgbClr val="000000"/>
                </a:solidFill>
              </a:rPr>
              <a:pPr>
                <a:defRPr/>
              </a:pPr>
              <a:t>‹#›</a:t>
            </a:fld>
            <a:endParaRPr lang="es-ES" altLang="es-ES">
              <a:solidFill>
                <a:srgbClr val="000000"/>
              </a:solidFill>
            </a:endParaRPr>
          </a:p>
        </p:txBody>
      </p:sp>
    </p:spTree>
    <p:extLst>
      <p:ext uri="{BB962C8B-B14F-4D97-AF65-F5344CB8AC3E}">
        <p14:creationId xmlns:p14="http://schemas.microsoft.com/office/powerpoint/2010/main" val="5960438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52FCF0-A33B-4B79-8050-397E769DD028}" type="slidenum">
              <a:rPr lang="es-ES" altLang="es-ES">
                <a:solidFill>
                  <a:srgbClr val="000000"/>
                </a:solidFill>
              </a:rPr>
              <a:pPr>
                <a:defRPr/>
              </a:pPr>
              <a:t>‹#›</a:t>
            </a:fld>
            <a:endParaRPr lang="es-ES" altLang="es-ES">
              <a:solidFill>
                <a:srgbClr val="000000"/>
              </a:solidFill>
            </a:endParaRPr>
          </a:p>
        </p:txBody>
      </p:sp>
    </p:spTree>
    <p:extLst>
      <p:ext uri="{BB962C8B-B14F-4D97-AF65-F5344CB8AC3E}">
        <p14:creationId xmlns:p14="http://schemas.microsoft.com/office/powerpoint/2010/main" val="18657751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5838C-4FB2-4727-B29A-A6ACAB26EDE9}" type="slidenum">
              <a:rPr lang="es-ES" altLang="es-ES">
                <a:solidFill>
                  <a:srgbClr val="000000"/>
                </a:solidFill>
              </a:rPr>
              <a:pPr>
                <a:defRPr/>
              </a:pPr>
              <a:t>‹#›</a:t>
            </a:fld>
            <a:endParaRPr lang="es-ES" altLang="es-ES">
              <a:solidFill>
                <a:srgbClr val="000000"/>
              </a:solidFill>
            </a:endParaRPr>
          </a:p>
        </p:txBody>
      </p:sp>
    </p:spTree>
    <p:extLst>
      <p:ext uri="{BB962C8B-B14F-4D97-AF65-F5344CB8AC3E}">
        <p14:creationId xmlns:p14="http://schemas.microsoft.com/office/powerpoint/2010/main" val="16608371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FFAA23-D4D4-4581-B2E6-838E23DBF145}" type="slidenum">
              <a:rPr lang="es-ES" altLang="es-ES">
                <a:solidFill>
                  <a:srgbClr val="000000"/>
                </a:solidFill>
              </a:rPr>
              <a:pPr>
                <a:defRPr/>
              </a:pPr>
              <a:t>‹#›</a:t>
            </a:fld>
            <a:endParaRPr lang="es-ES" altLang="es-ES">
              <a:solidFill>
                <a:srgbClr val="000000"/>
              </a:solidFill>
            </a:endParaRPr>
          </a:p>
        </p:txBody>
      </p:sp>
    </p:spTree>
    <p:extLst>
      <p:ext uri="{BB962C8B-B14F-4D97-AF65-F5344CB8AC3E}">
        <p14:creationId xmlns:p14="http://schemas.microsoft.com/office/powerpoint/2010/main" val="7628371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clipArtAndTx" preserve="1">
  <p:cSld name="Título, imágenes prediseñadas y text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smtClean="0"/>
              <a:t>Haga clic para modificar el estilo de título del patrón</a:t>
            </a:r>
            <a:endParaRPr lang="es-ES"/>
          </a:p>
        </p:txBody>
      </p:sp>
      <p:sp>
        <p:nvSpPr>
          <p:cNvPr id="3" name="2 Marcador de imágenes prediseñadas"/>
          <p:cNvSpPr>
            <a:spLocks noGrp="1"/>
          </p:cNvSpPr>
          <p:nvPr>
            <p:ph type="clipArt" sz="half" idx="1"/>
          </p:nvPr>
        </p:nvSpPr>
        <p:spPr>
          <a:xfrm>
            <a:off x="457200" y="1600200"/>
            <a:ext cx="4038600" cy="4525963"/>
          </a:xfrm>
        </p:spPr>
        <p:txBody>
          <a:bodyPr/>
          <a:lstStyle/>
          <a:p>
            <a:pPr lvl="0"/>
            <a:endParaRPr lang="es-ES" noProof="0" smtClean="0"/>
          </a:p>
        </p:txBody>
      </p:sp>
      <p:sp>
        <p:nvSpPr>
          <p:cNvPr id="4" name="3 Marcador de texto"/>
          <p:cNvSpPr>
            <a:spLocks noGrp="1"/>
          </p:cNvSpPr>
          <p:nvPr>
            <p:ph type="body" sz="half" idx="2"/>
          </p:nvPr>
        </p:nvSpPr>
        <p:spPr>
          <a:xfrm>
            <a:off x="4648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CEF99-513A-4060-B379-61B5B3DD958E}" type="slidenum">
              <a:rPr lang="es-ES" altLang="es-ES">
                <a:solidFill>
                  <a:srgbClr val="000000"/>
                </a:solidFill>
              </a:rPr>
              <a:pPr>
                <a:defRPr/>
              </a:pPr>
              <a:t>‹#›</a:t>
            </a:fld>
            <a:endParaRPr lang="es-ES" altLang="es-ES">
              <a:solidFill>
                <a:srgbClr val="000000"/>
              </a:solidFill>
            </a:endParaRPr>
          </a:p>
        </p:txBody>
      </p:sp>
    </p:spTree>
    <p:extLst>
      <p:ext uri="{BB962C8B-B14F-4D97-AF65-F5344CB8AC3E}">
        <p14:creationId xmlns:p14="http://schemas.microsoft.com/office/powerpoint/2010/main" val="27309593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s-E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2FF3358E-76D3-4E88-B0A5-FC83C75D8E17}" type="slidenum">
              <a:rPr lang="es-ES"/>
              <a:pPr>
                <a:defRPr/>
              </a:pPr>
              <a:t>‹#›</a:t>
            </a:fld>
            <a:endParaRPr lang="es-ES"/>
          </a:p>
        </p:txBody>
      </p:sp>
    </p:spTree>
    <p:extLst>
      <p:ext uri="{BB962C8B-B14F-4D97-AF65-F5344CB8AC3E}">
        <p14:creationId xmlns:p14="http://schemas.microsoft.com/office/powerpoint/2010/main" val="38351503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0C7958C6-DF64-40BD-B8AE-EFA002B6AE59}" type="slidenum">
              <a:rPr lang="es-ES"/>
              <a:pPr>
                <a:defRPr/>
              </a:pPr>
              <a:t>‹#›</a:t>
            </a:fld>
            <a:endParaRPr lang="es-ES"/>
          </a:p>
        </p:txBody>
      </p:sp>
    </p:spTree>
    <p:extLst>
      <p:ext uri="{BB962C8B-B14F-4D97-AF65-F5344CB8AC3E}">
        <p14:creationId xmlns:p14="http://schemas.microsoft.com/office/powerpoint/2010/main" val="1798805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FA4CC26-1FBC-4FB4-A730-B2DFD4360551}" type="datetimeFigureOut">
              <a:rPr lang="es-ES" smtClean="0"/>
              <a:pPr/>
              <a:t>01/07/2015</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621B011A-8B95-4790-99DE-478FAA4E4C87}" type="slidenum">
              <a:rPr lang="es-ES" smtClean="0"/>
              <a:pPr/>
              <a:t>‹#›</a:t>
            </a:fld>
            <a:endParaRPr lang="es-ES"/>
          </a:p>
        </p:txBody>
      </p:sp>
    </p:spTree>
    <p:extLst>
      <p:ext uri="{BB962C8B-B14F-4D97-AF65-F5344CB8AC3E}">
        <p14:creationId xmlns:p14="http://schemas.microsoft.com/office/powerpoint/2010/main" val="31705467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E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17431F6B-D3FC-4D2B-B942-83B2023D81E6}" type="slidenum">
              <a:rPr lang="es-ES"/>
              <a:pPr>
                <a:defRPr/>
              </a:pPr>
              <a:t>‹#›</a:t>
            </a:fld>
            <a:endParaRPr lang="es-ES"/>
          </a:p>
        </p:txBody>
      </p:sp>
    </p:spTree>
    <p:extLst>
      <p:ext uri="{BB962C8B-B14F-4D97-AF65-F5344CB8AC3E}">
        <p14:creationId xmlns:p14="http://schemas.microsoft.com/office/powerpoint/2010/main" val="11634042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F80300CB-EA11-446F-BE32-3957FCD5C827}" type="slidenum">
              <a:rPr lang="es-ES"/>
              <a:pPr>
                <a:defRPr/>
              </a:pPr>
              <a:t>‹#›</a:t>
            </a:fld>
            <a:endParaRPr lang="es-ES"/>
          </a:p>
        </p:txBody>
      </p:sp>
    </p:spTree>
    <p:extLst>
      <p:ext uri="{BB962C8B-B14F-4D97-AF65-F5344CB8AC3E}">
        <p14:creationId xmlns:p14="http://schemas.microsoft.com/office/powerpoint/2010/main" val="33376349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s-E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B38B3F48-CAB8-4661-AD82-CDF6D35B9850}" type="slidenum">
              <a:rPr lang="es-ES"/>
              <a:pPr>
                <a:defRPr/>
              </a:pPr>
              <a:t>‹#›</a:t>
            </a:fld>
            <a:endParaRPr lang="es-ES"/>
          </a:p>
        </p:txBody>
      </p:sp>
    </p:spTree>
    <p:extLst>
      <p:ext uri="{BB962C8B-B14F-4D97-AF65-F5344CB8AC3E}">
        <p14:creationId xmlns:p14="http://schemas.microsoft.com/office/powerpoint/2010/main" val="23560208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AF292092-37CE-4614-83B0-F58C82F1F2D7}" type="slidenum">
              <a:rPr lang="es-ES"/>
              <a:pPr>
                <a:defRPr/>
              </a:pPr>
              <a:t>‹#›</a:t>
            </a:fld>
            <a:endParaRPr lang="es-ES"/>
          </a:p>
        </p:txBody>
      </p:sp>
    </p:spTree>
    <p:extLst>
      <p:ext uri="{BB962C8B-B14F-4D97-AF65-F5344CB8AC3E}">
        <p14:creationId xmlns:p14="http://schemas.microsoft.com/office/powerpoint/2010/main" val="17925027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9D3F2EE2-AE72-42BA-BFB5-8A6A30F07880}" type="slidenum">
              <a:rPr lang="es-ES"/>
              <a:pPr>
                <a:defRPr/>
              </a:pPr>
              <a:t>‹#›</a:t>
            </a:fld>
            <a:endParaRPr lang="es-ES"/>
          </a:p>
        </p:txBody>
      </p:sp>
    </p:spTree>
    <p:extLst>
      <p:ext uri="{BB962C8B-B14F-4D97-AF65-F5344CB8AC3E}">
        <p14:creationId xmlns:p14="http://schemas.microsoft.com/office/powerpoint/2010/main" val="6035249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s-E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1554ECBC-D566-42FE-BF3F-F5ECA38C977E}" type="slidenum">
              <a:rPr lang="es-ES"/>
              <a:pPr>
                <a:defRPr/>
              </a:pPr>
              <a:t>‹#›</a:t>
            </a:fld>
            <a:endParaRPr lang="es-ES"/>
          </a:p>
        </p:txBody>
      </p:sp>
    </p:spTree>
    <p:extLst>
      <p:ext uri="{BB962C8B-B14F-4D97-AF65-F5344CB8AC3E}">
        <p14:creationId xmlns:p14="http://schemas.microsoft.com/office/powerpoint/2010/main" val="33616460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s-E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4DB8965C-67EA-4A92-B2C9-5467D39B7D8D}" type="slidenum">
              <a:rPr lang="es-ES"/>
              <a:pPr>
                <a:defRPr/>
              </a:pPr>
              <a:t>‹#›</a:t>
            </a:fld>
            <a:endParaRPr lang="es-ES"/>
          </a:p>
        </p:txBody>
      </p:sp>
    </p:spTree>
    <p:extLst>
      <p:ext uri="{BB962C8B-B14F-4D97-AF65-F5344CB8AC3E}">
        <p14:creationId xmlns:p14="http://schemas.microsoft.com/office/powerpoint/2010/main" val="24575122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1513F1A8-4FA1-4D9A-93F2-F1E75C6DC8F7}" type="slidenum">
              <a:rPr lang="es-ES"/>
              <a:pPr>
                <a:defRPr/>
              </a:pPr>
              <a:t>‹#›</a:t>
            </a:fld>
            <a:endParaRPr lang="es-ES"/>
          </a:p>
        </p:txBody>
      </p:sp>
    </p:spTree>
    <p:extLst>
      <p:ext uri="{BB962C8B-B14F-4D97-AF65-F5344CB8AC3E}">
        <p14:creationId xmlns:p14="http://schemas.microsoft.com/office/powerpoint/2010/main" val="12902250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92CD8537-697C-46B4-8D81-EC34FB331B18}" type="slidenum">
              <a:rPr lang="es-ES"/>
              <a:pPr>
                <a:defRPr/>
              </a:pPr>
              <a:t>‹#›</a:t>
            </a:fld>
            <a:endParaRPr lang="es-ES"/>
          </a:p>
        </p:txBody>
      </p:sp>
    </p:spTree>
    <p:extLst>
      <p:ext uri="{BB962C8B-B14F-4D97-AF65-F5344CB8AC3E}">
        <p14:creationId xmlns:p14="http://schemas.microsoft.com/office/powerpoint/2010/main" val="6630288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s-E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lvl1pPr>
              <a:defRPr smtClean="0">
                <a:latin typeface="Arial" charset="0"/>
              </a:defRPr>
            </a:lvl1pPr>
          </a:lstStyle>
          <a:p>
            <a:pPr>
              <a:defRPr/>
            </a:pPr>
            <a:endParaRPr lang="es-ES"/>
          </a:p>
        </p:txBody>
      </p:sp>
      <p:sp>
        <p:nvSpPr>
          <p:cNvPr id="5" name="Footer Placeholder 4"/>
          <p:cNvSpPr>
            <a:spLocks noGrp="1"/>
          </p:cNvSpPr>
          <p:nvPr>
            <p:ph type="ftr" sz="quarter" idx="11"/>
          </p:nvPr>
        </p:nvSpPr>
        <p:spPr/>
        <p:txBody>
          <a:bodyPr/>
          <a:lstStyle>
            <a:lvl1pPr algn="l">
              <a:defRPr smtClean="0">
                <a:latin typeface="Arial" charset="0"/>
              </a:defRPr>
            </a:lvl1pPr>
          </a:lstStyle>
          <a:p>
            <a:pPr>
              <a:defRPr/>
            </a:pPr>
            <a:endParaRPr lang="es-ES"/>
          </a:p>
        </p:txBody>
      </p:sp>
      <p:sp>
        <p:nvSpPr>
          <p:cNvPr id="6" name="Slide Number Placeholder 5"/>
          <p:cNvSpPr>
            <a:spLocks noGrp="1"/>
          </p:cNvSpPr>
          <p:nvPr>
            <p:ph type="sldNum" sz="quarter" idx="12"/>
          </p:nvPr>
        </p:nvSpPr>
        <p:spPr/>
        <p:txBody>
          <a:bodyPr/>
          <a:lstStyle>
            <a:lvl1pPr>
              <a:defRPr smtClean="0">
                <a:latin typeface="Arial" charset="0"/>
              </a:defRPr>
            </a:lvl1pPr>
          </a:lstStyle>
          <a:p>
            <a:pPr>
              <a:defRPr/>
            </a:pPr>
            <a:fld id="{125848D8-6525-441A-BCC0-4E063306EDA0}" type="slidenum">
              <a:rPr lang="es-ES"/>
              <a:pPr>
                <a:defRPr/>
              </a:pPr>
              <a:t>‹#›</a:t>
            </a:fld>
            <a:endParaRPr lang="es-ES"/>
          </a:p>
        </p:txBody>
      </p:sp>
    </p:spTree>
    <p:extLst>
      <p:ext uri="{BB962C8B-B14F-4D97-AF65-F5344CB8AC3E}">
        <p14:creationId xmlns:p14="http://schemas.microsoft.com/office/powerpoint/2010/main" val="3401049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FA4CC26-1FBC-4FB4-A730-B2DFD4360551}" type="datetimeFigureOut">
              <a:rPr lang="es-ES" smtClean="0"/>
              <a:pPr/>
              <a:t>01/07/2015</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621B011A-8B95-4790-99DE-478FAA4E4C87}" type="slidenum">
              <a:rPr lang="es-ES" smtClean="0"/>
              <a:pPr/>
              <a:t>‹#›</a:t>
            </a:fld>
            <a:endParaRPr lang="es-ES"/>
          </a:p>
        </p:txBody>
      </p:sp>
    </p:spTree>
    <p:extLst>
      <p:ext uri="{BB962C8B-B14F-4D97-AF65-F5344CB8AC3E}">
        <p14:creationId xmlns:p14="http://schemas.microsoft.com/office/powerpoint/2010/main" val="29355796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lvl1pPr>
              <a:defRPr smtClean="0">
                <a:latin typeface="Arial" charset="0"/>
              </a:defRPr>
            </a:lvl1pPr>
          </a:lstStyle>
          <a:p>
            <a:pPr>
              <a:defRPr/>
            </a:pPr>
            <a:endParaRPr lang="es-ES"/>
          </a:p>
        </p:txBody>
      </p:sp>
      <p:sp>
        <p:nvSpPr>
          <p:cNvPr id="5" name="Footer Placeholder 4"/>
          <p:cNvSpPr>
            <a:spLocks noGrp="1"/>
          </p:cNvSpPr>
          <p:nvPr>
            <p:ph type="ftr" sz="quarter" idx="11"/>
          </p:nvPr>
        </p:nvSpPr>
        <p:spPr/>
        <p:txBody>
          <a:bodyPr/>
          <a:lstStyle>
            <a:lvl1pPr algn="l">
              <a:defRPr smtClean="0">
                <a:latin typeface="Arial" charset="0"/>
              </a:defRPr>
            </a:lvl1pPr>
          </a:lstStyle>
          <a:p>
            <a:pPr>
              <a:defRPr/>
            </a:pPr>
            <a:endParaRPr lang="es-ES"/>
          </a:p>
        </p:txBody>
      </p:sp>
      <p:sp>
        <p:nvSpPr>
          <p:cNvPr id="6" name="Slide Number Placeholder 5"/>
          <p:cNvSpPr>
            <a:spLocks noGrp="1"/>
          </p:cNvSpPr>
          <p:nvPr>
            <p:ph type="sldNum" sz="quarter" idx="12"/>
          </p:nvPr>
        </p:nvSpPr>
        <p:spPr/>
        <p:txBody>
          <a:bodyPr/>
          <a:lstStyle>
            <a:lvl1pPr>
              <a:defRPr smtClean="0">
                <a:latin typeface="Arial" charset="0"/>
              </a:defRPr>
            </a:lvl1pPr>
          </a:lstStyle>
          <a:p>
            <a:pPr>
              <a:defRPr/>
            </a:pPr>
            <a:fld id="{AAE78193-5A71-4C6E-B925-1BBE6F3B9D98}" type="slidenum">
              <a:rPr lang="es-ES"/>
              <a:pPr>
                <a:defRPr/>
              </a:pPr>
              <a:t>‹#›</a:t>
            </a:fld>
            <a:endParaRPr lang="es-ES"/>
          </a:p>
        </p:txBody>
      </p:sp>
    </p:spTree>
    <p:extLst>
      <p:ext uri="{BB962C8B-B14F-4D97-AF65-F5344CB8AC3E}">
        <p14:creationId xmlns:p14="http://schemas.microsoft.com/office/powerpoint/2010/main" val="5892857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E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atin typeface="Arial" charset="0"/>
              </a:defRPr>
            </a:lvl1pPr>
          </a:lstStyle>
          <a:p>
            <a:pPr>
              <a:defRPr/>
            </a:pPr>
            <a:endParaRPr lang="es-ES"/>
          </a:p>
        </p:txBody>
      </p:sp>
      <p:sp>
        <p:nvSpPr>
          <p:cNvPr id="5" name="Footer Placeholder 4"/>
          <p:cNvSpPr>
            <a:spLocks noGrp="1"/>
          </p:cNvSpPr>
          <p:nvPr>
            <p:ph type="ftr" sz="quarter" idx="11"/>
          </p:nvPr>
        </p:nvSpPr>
        <p:spPr/>
        <p:txBody>
          <a:bodyPr/>
          <a:lstStyle>
            <a:lvl1pPr algn="l">
              <a:defRPr smtClean="0">
                <a:latin typeface="Arial" charset="0"/>
              </a:defRPr>
            </a:lvl1pPr>
          </a:lstStyle>
          <a:p>
            <a:pPr>
              <a:defRPr/>
            </a:pPr>
            <a:endParaRPr lang="es-ES"/>
          </a:p>
        </p:txBody>
      </p:sp>
      <p:sp>
        <p:nvSpPr>
          <p:cNvPr id="6" name="Slide Number Placeholder 5"/>
          <p:cNvSpPr>
            <a:spLocks noGrp="1"/>
          </p:cNvSpPr>
          <p:nvPr>
            <p:ph type="sldNum" sz="quarter" idx="12"/>
          </p:nvPr>
        </p:nvSpPr>
        <p:spPr/>
        <p:txBody>
          <a:bodyPr/>
          <a:lstStyle>
            <a:lvl1pPr>
              <a:defRPr smtClean="0">
                <a:latin typeface="Arial" charset="0"/>
              </a:defRPr>
            </a:lvl1pPr>
          </a:lstStyle>
          <a:p>
            <a:pPr>
              <a:defRPr/>
            </a:pPr>
            <a:fld id="{2EF5BDC8-841A-4D04-8C60-D04F3AEDC549}" type="slidenum">
              <a:rPr lang="es-ES"/>
              <a:pPr>
                <a:defRPr/>
              </a:pPr>
              <a:t>‹#›</a:t>
            </a:fld>
            <a:endParaRPr lang="es-ES"/>
          </a:p>
        </p:txBody>
      </p:sp>
    </p:spTree>
    <p:extLst>
      <p:ext uri="{BB962C8B-B14F-4D97-AF65-F5344CB8AC3E}">
        <p14:creationId xmlns:p14="http://schemas.microsoft.com/office/powerpoint/2010/main" val="6166705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lvl1pPr>
              <a:defRPr smtClean="0">
                <a:latin typeface="Arial" charset="0"/>
              </a:defRPr>
            </a:lvl1pPr>
          </a:lstStyle>
          <a:p>
            <a:pPr>
              <a:defRPr/>
            </a:pPr>
            <a:endParaRPr lang="es-ES"/>
          </a:p>
        </p:txBody>
      </p:sp>
      <p:sp>
        <p:nvSpPr>
          <p:cNvPr id="6" name="Footer Placeholder 5"/>
          <p:cNvSpPr>
            <a:spLocks noGrp="1"/>
          </p:cNvSpPr>
          <p:nvPr>
            <p:ph type="ftr" sz="quarter" idx="11"/>
          </p:nvPr>
        </p:nvSpPr>
        <p:spPr/>
        <p:txBody>
          <a:bodyPr/>
          <a:lstStyle>
            <a:lvl1pPr algn="l">
              <a:defRPr smtClean="0">
                <a:latin typeface="Arial" charset="0"/>
              </a:defRPr>
            </a:lvl1pPr>
          </a:lstStyle>
          <a:p>
            <a:pPr>
              <a:defRPr/>
            </a:pPr>
            <a:endParaRPr lang="es-ES"/>
          </a:p>
        </p:txBody>
      </p:sp>
      <p:sp>
        <p:nvSpPr>
          <p:cNvPr id="7" name="Slide Number Placeholder 6"/>
          <p:cNvSpPr>
            <a:spLocks noGrp="1"/>
          </p:cNvSpPr>
          <p:nvPr>
            <p:ph type="sldNum" sz="quarter" idx="12"/>
          </p:nvPr>
        </p:nvSpPr>
        <p:spPr/>
        <p:txBody>
          <a:bodyPr/>
          <a:lstStyle>
            <a:lvl1pPr>
              <a:defRPr smtClean="0">
                <a:latin typeface="Arial" charset="0"/>
              </a:defRPr>
            </a:lvl1pPr>
          </a:lstStyle>
          <a:p>
            <a:pPr>
              <a:defRPr/>
            </a:pPr>
            <a:fld id="{D3EF1BC6-C07C-4AA7-80B1-C650D1BE6490}" type="slidenum">
              <a:rPr lang="es-ES"/>
              <a:pPr>
                <a:defRPr/>
              </a:pPr>
              <a:t>‹#›</a:t>
            </a:fld>
            <a:endParaRPr lang="es-ES"/>
          </a:p>
        </p:txBody>
      </p:sp>
    </p:spTree>
    <p:extLst>
      <p:ext uri="{BB962C8B-B14F-4D97-AF65-F5344CB8AC3E}">
        <p14:creationId xmlns:p14="http://schemas.microsoft.com/office/powerpoint/2010/main" val="10096088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s-E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6"/>
          <p:cNvSpPr>
            <a:spLocks noGrp="1"/>
          </p:cNvSpPr>
          <p:nvPr>
            <p:ph type="dt" sz="half" idx="10"/>
          </p:nvPr>
        </p:nvSpPr>
        <p:spPr/>
        <p:txBody>
          <a:bodyPr/>
          <a:lstStyle>
            <a:lvl1pPr>
              <a:defRPr smtClean="0">
                <a:latin typeface="Arial" charset="0"/>
              </a:defRPr>
            </a:lvl1pPr>
          </a:lstStyle>
          <a:p>
            <a:pPr>
              <a:defRPr/>
            </a:pPr>
            <a:endParaRPr lang="es-ES"/>
          </a:p>
        </p:txBody>
      </p:sp>
      <p:sp>
        <p:nvSpPr>
          <p:cNvPr id="8" name="Footer Placeholder 7"/>
          <p:cNvSpPr>
            <a:spLocks noGrp="1"/>
          </p:cNvSpPr>
          <p:nvPr>
            <p:ph type="ftr" sz="quarter" idx="11"/>
          </p:nvPr>
        </p:nvSpPr>
        <p:spPr/>
        <p:txBody>
          <a:bodyPr/>
          <a:lstStyle>
            <a:lvl1pPr algn="l">
              <a:defRPr smtClean="0">
                <a:latin typeface="Arial" charset="0"/>
              </a:defRPr>
            </a:lvl1pPr>
          </a:lstStyle>
          <a:p>
            <a:pPr>
              <a:defRPr/>
            </a:pPr>
            <a:endParaRPr lang="es-ES"/>
          </a:p>
        </p:txBody>
      </p:sp>
      <p:sp>
        <p:nvSpPr>
          <p:cNvPr id="9" name="Slide Number Placeholder 8"/>
          <p:cNvSpPr>
            <a:spLocks noGrp="1"/>
          </p:cNvSpPr>
          <p:nvPr>
            <p:ph type="sldNum" sz="quarter" idx="12"/>
          </p:nvPr>
        </p:nvSpPr>
        <p:spPr/>
        <p:txBody>
          <a:bodyPr/>
          <a:lstStyle>
            <a:lvl1pPr>
              <a:defRPr smtClean="0">
                <a:latin typeface="Arial" charset="0"/>
              </a:defRPr>
            </a:lvl1pPr>
          </a:lstStyle>
          <a:p>
            <a:pPr>
              <a:defRPr/>
            </a:pPr>
            <a:fld id="{83E81F22-D37B-4C74-A5D4-96F0B741229D}" type="slidenum">
              <a:rPr lang="es-ES"/>
              <a:pPr>
                <a:defRPr/>
              </a:pPr>
              <a:t>‹#›</a:t>
            </a:fld>
            <a:endParaRPr lang="es-ES"/>
          </a:p>
        </p:txBody>
      </p:sp>
    </p:spTree>
    <p:extLst>
      <p:ext uri="{BB962C8B-B14F-4D97-AF65-F5344CB8AC3E}">
        <p14:creationId xmlns:p14="http://schemas.microsoft.com/office/powerpoint/2010/main" val="20693390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lvl1pPr>
              <a:defRPr smtClean="0">
                <a:latin typeface="Arial" charset="0"/>
              </a:defRPr>
            </a:lvl1pPr>
          </a:lstStyle>
          <a:p>
            <a:pPr>
              <a:defRPr/>
            </a:pPr>
            <a:endParaRPr lang="es-ES"/>
          </a:p>
        </p:txBody>
      </p:sp>
      <p:sp>
        <p:nvSpPr>
          <p:cNvPr id="4" name="Footer Placeholder 3"/>
          <p:cNvSpPr>
            <a:spLocks noGrp="1"/>
          </p:cNvSpPr>
          <p:nvPr>
            <p:ph type="ftr" sz="quarter" idx="11"/>
          </p:nvPr>
        </p:nvSpPr>
        <p:spPr/>
        <p:txBody>
          <a:bodyPr/>
          <a:lstStyle>
            <a:lvl1pPr algn="l">
              <a:defRPr smtClean="0">
                <a:latin typeface="Arial" charset="0"/>
              </a:defRPr>
            </a:lvl1pPr>
          </a:lstStyle>
          <a:p>
            <a:pPr>
              <a:defRPr/>
            </a:pPr>
            <a:endParaRPr lang="es-ES"/>
          </a:p>
        </p:txBody>
      </p:sp>
      <p:sp>
        <p:nvSpPr>
          <p:cNvPr id="5" name="Slide Number Placeholder 4"/>
          <p:cNvSpPr>
            <a:spLocks noGrp="1"/>
          </p:cNvSpPr>
          <p:nvPr>
            <p:ph type="sldNum" sz="quarter" idx="12"/>
          </p:nvPr>
        </p:nvSpPr>
        <p:spPr/>
        <p:txBody>
          <a:bodyPr/>
          <a:lstStyle>
            <a:lvl1pPr>
              <a:defRPr smtClean="0">
                <a:latin typeface="Arial" charset="0"/>
              </a:defRPr>
            </a:lvl1pPr>
          </a:lstStyle>
          <a:p>
            <a:pPr>
              <a:defRPr/>
            </a:pPr>
            <a:fld id="{B6E2B330-31F6-47F8-B54B-FA9E3592BF9E}" type="slidenum">
              <a:rPr lang="es-ES"/>
              <a:pPr>
                <a:defRPr/>
              </a:pPr>
              <a:t>‹#›</a:t>
            </a:fld>
            <a:endParaRPr lang="es-ES"/>
          </a:p>
        </p:txBody>
      </p:sp>
    </p:spTree>
    <p:extLst>
      <p:ext uri="{BB962C8B-B14F-4D97-AF65-F5344CB8AC3E}">
        <p14:creationId xmlns:p14="http://schemas.microsoft.com/office/powerpoint/2010/main" val="13292763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atin typeface="Arial" charset="0"/>
              </a:defRPr>
            </a:lvl1pPr>
          </a:lstStyle>
          <a:p>
            <a:pPr>
              <a:defRPr/>
            </a:pPr>
            <a:endParaRPr lang="es-ES"/>
          </a:p>
        </p:txBody>
      </p:sp>
      <p:sp>
        <p:nvSpPr>
          <p:cNvPr id="3" name="Footer Placeholder 2"/>
          <p:cNvSpPr>
            <a:spLocks noGrp="1"/>
          </p:cNvSpPr>
          <p:nvPr>
            <p:ph type="ftr" sz="quarter" idx="11"/>
          </p:nvPr>
        </p:nvSpPr>
        <p:spPr/>
        <p:txBody>
          <a:bodyPr/>
          <a:lstStyle>
            <a:lvl1pPr algn="l">
              <a:defRPr smtClean="0">
                <a:latin typeface="Arial" charset="0"/>
              </a:defRPr>
            </a:lvl1pPr>
          </a:lstStyle>
          <a:p>
            <a:pPr>
              <a:defRPr/>
            </a:pPr>
            <a:endParaRPr lang="es-ES"/>
          </a:p>
        </p:txBody>
      </p:sp>
      <p:sp>
        <p:nvSpPr>
          <p:cNvPr id="4" name="Slide Number Placeholder 3"/>
          <p:cNvSpPr>
            <a:spLocks noGrp="1"/>
          </p:cNvSpPr>
          <p:nvPr>
            <p:ph type="sldNum" sz="quarter" idx="12"/>
          </p:nvPr>
        </p:nvSpPr>
        <p:spPr/>
        <p:txBody>
          <a:bodyPr/>
          <a:lstStyle>
            <a:lvl1pPr>
              <a:defRPr smtClean="0">
                <a:latin typeface="Arial" charset="0"/>
              </a:defRPr>
            </a:lvl1pPr>
          </a:lstStyle>
          <a:p>
            <a:pPr>
              <a:defRPr/>
            </a:pPr>
            <a:fld id="{5C4B22CB-A21F-45B6-9958-9601704955B0}" type="slidenum">
              <a:rPr lang="es-ES"/>
              <a:pPr>
                <a:defRPr/>
              </a:pPr>
              <a:t>‹#›</a:t>
            </a:fld>
            <a:endParaRPr lang="es-ES"/>
          </a:p>
        </p:txBody>
      </p:sp>
    </p:spTree>
    <p:extLst>
      <p:ext uri="{BB962C8B-B14F-4D97-AF65-F5344CB8AC3E}">
        <p14:creationId xmlns:p14="http://schemas.microsoft.com/office/powerpoint/2010/main" val="11622958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s-E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atin typeface="Arial" charset="0"/>
              </a:defRPr>
            </a:lvl1pPr>
          </a:lstStyle>
          <a:p>
            <a:pPr>
              <a:defRPr/>
            </a:pPr>
            <a:endParaRPr lang="es-ES"/>
          </a:p>
        </p:txBody>
      </p:sp>
      <p:sp>
        <p:nvSpPr>
          <p:cNvPr id="6" name="Footer Placeholder 5"/>
          <p:cNvSpPr>
            <a:spLocks noGrp="1"/>
          </p:cNvSpPr>
          <p:nvPr>
            <p:ph type="ftr" sz="quarter" idx="11"/>
          </p:nvPr>
        </p:nvSpPr>
        <p:spPr/>
        <p:txBody>
          <a:bodyPr/>
          <a:lstStyle>
            <a:lvl1pPr algn="l">
              <a:defRPr smtClean="0">
                <a:latin typeface="Arial" charset="0"/>
              </a:defRPr>
            </a:lvl1pPr>
          </a:lstStyle>
          <a:p>
            <a:pPr>
              <a:defRPr/>
            </a:pPr>
            <a:endParaRPr lang="es-ES"/>
          </a:p>
        </p:txBody>
      </p:sp>
      <p:sp>
        <p:nvSpPr>
          <p:cNvPr id="7" name="Slide Number Placeholder 6"/>
          <p:cNvSpPr>
            <a:spLocks noGrp="1"/>
          </p:cNvSpPr>
          <p:nvPr>
            <p:ph type="sldNum" sz="quarter" idx="12"/>
          </p:nvPr>
        </p:nvSpPr>
        <p:spPr/>
        <p:txBody>
          <a:bodyPr/>
          <a:lstStyle>
            <a:lvl1pPr>
              <a:defRPr smtClean="0">
                <a:latin typeface="Arial" charset="0"/>
              </a:defRPr>
            </a:lvl1pPr>
          </a:lstStyle>
          <a:p>
            <a:pPr>
              <a:defRPr/>
            </a:pPr>
            <a:fld id="{5B87AC46-8879-4E9F-AC37-A80FD6532799}" type="slidenum">
              <a:rPr lang="es-ES"/>
              <a:pPr>
                <a:defRPr/>
              </a:pPr>
              <a:t>‹#›</a:t>
            </a:fld>
            <a:endParaRPr lang="es-ES"/>
          </a:p>
        </p:txBody>
      </p:sp>
    </p:spTree>
    <p:extLst>
      <p:ext uri="{BB962C8B-B14F-4D97-AF65-F5344CB8AC3E}">
        <p14:creationId xmlns:p14="http://schemas.microsoft.com/office/powerpoint/2010/main" val="20678214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s-E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atin typeface="Arial" charset="0"/>
              </a:defRPr>
            </a:lvl1pPr>
          </a:lstStyle>
          <a:p>
            <a:pPr>
              <a:defRPr/>
            </a:pPr>
            <a:endParaRPr lang="es-ES"/>
          </a:p>
        </p:txBody>
      </p:sp>
      <p:sp>
        <p:nvSpPr>
          <p:cNvPr id="6" name="Footer Placeholder 5"/>
          <p:cNvSpPr>
            <a:spLocks noGrp="1"/>
          </p:cNvSpPr>
          <p:nvPr>
            <p:ph type="ftr" sz="quarter" idx="11"/>
          </p:nvPr>
        </p:nvSpPr>
        <p:spPr/>
        <p:txBody>
          <a:bodyPr/>
          <a:lstStyle>
            <a:lvl1pPr algn="l">
              <a:defRPr smtClean="0">
                <a:latin typeface="Arial" charset="0"/>
              </a:defRPr>
            </a:lvl1pPr>
          </a:lstStyle>
          <a:p>
            <a:pPr>
              <a:defRPr/>
            </a:pPr>
            <a:endParaRPr lang="es-ES"/>
          </a:p>
        </p:txBody>
      </p:sp>
      <p:sp>
        <p:nvSpPr>
          <p:cNvPr id="7" name="Slide Number Placeholder 6"/>
          <p:cNvSpPr>
            <a:spLocks noGrp="1"/>
          </p:cNvSpPr>
          <p:nvPr>
            <p:ph type="sldNum" sz="quarter" idx="12"/>
          </p:nvPr>
        </p:nvSpPr>
        <p:spPr/>
        <p:txBody>
          <a:bodyPr/>
          <a:lstStyle>
            <a:lvl1pPr>
              <a:defRPr smtClean="0">
                <a:latin typeface="Arial" charset="0"/>
              </a:defRPr>
            </a:lvl1pPr>
          </a:lstStyle>
          <a:p>
            <a:pPr>
              <a:defRPr/>
            </a:pPr>
            <a:fld id="{299CABAC-6F23-4313-B834-192666A41BD1}" type="slidenum">
              <a:rPr lang="es-ES"/>
              <a:pPr>
                <a:defRPr/>
              </a:pPr>
              <a:t>‹#›</a:t>
            </a:fld>
            <a:endParaRPr lang="es-ES"/>
          </a:p>
        </p:txBody>
      </p:sp>
    </p:spTree>
    <p:extLst>
      <p:ext uri="{BB962C8B-B14F-4D97-AF65-F5344CB8AC3E}">
        <p14:creationId xmlns:p14="http://schemas.microsoft.com/office/powerpoint/2010/main" val="375618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lvl1pPr>
              <a:defRPr smtClean="0">
                <a:latin typeface="Arial" charset="0"/>
              </a:defRPr>
            </a:lvl1pPr>
          </a:lstStyle>
          <a:p>
            <a:pPr>
              <a:defRPr/>
            </a:pPr>
            <a:endParaRPr lang="es-ES"/>
          </a:p>
        </p:txBody>
      </p:sp>
      <p:sp>
        <p:nvSpPr>
          <p:cNvPr id="5" name="Footer Placeholder 4"/>
          <p:cNvSpPr>
            <a:spLocks noGrp="1"/>
          </p:cNvSpPr>
          <p:nvPr>
            <p:ph type="ftr" sz="quarter" idx="11"/>
          </p:nvPr>
        </p:nvSpPr>
        <p:spPr/>
        <p:txBody>
          <a:bodyPr/>
          <a:lstStyle>
            <a:lvl1pPr algn="l">
              <a:defRPr smtClean="0">
                <a:latin typeface="Arial" charset="0"/>
              </a:defRPr>
            </a:lvl1pPr>
          </a:lstStyle>
          <a:p>
            <a:pPr>
              <a:defRPr/>
            </a:pPr>
            <a:endParaRPr lang="es-ES"/>
          </a:p>
        </p:txBody>
      </p:sp>
      <p:sp>
        <p:nvSpPr>
          <p:cNvPr id="6" name="Slide Number Placeholder 5"/>
          <p:cNvSpPr>
            <a:spLocks noGrp="1"/>
          </p:cNvSpPr>
          <p:nvPr>
            <p:ph type="sldNum" sz="quarter" idx="12"/>
          </p:nvPr>
        </p:nvSpPr>
        <p:spPr/>
        <p:txBody>
          <a:bodyPr/>
          <a:lstStyle>
            <a:lvl1pPr>
              <a:defRPr smtClean="0">
                <a:latin typeface="Arial" charset="0"/>
              </a:defRPr>
            </a:lvl1pPr>
          </a:lstStyle>
          <a:p>
            <a:pPr>
              <a:defRPr/>
            </a:pPr>
            <a:fld id="{8FA409F7-0C3C-43D9-A3FC-97DF5EFABE63}" type="slidenum">
              <a:rPr lang="es-ES"/>
              <a:pPr>
                <a:defRPr/>
              </a:pPr>
              <a:t>‹#›</a:t>
            </a:fld>
            <a:endParaRPr lang="es-ES"/>
          </a:p>
        </p:txBody>
      </p:sp>
    </p:spTree>
    <p:extLst>
      <p:ext uri="{BB962C8B-B14F-4D97-AF65-F5344CB8AC3E}">
        <p14:creationId xmlns:p14="http://schemas.microsoft.com/office/powerpoint/2010/main" val="32449530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lvl1pPr>
              <a:defRPr smtClean="0">
                <a:latin typeface="Arial" charset="0"/>
              </a:defRPr>
            </a:lvl1pPr>
          </a:lstStyle>
          <a:p>
            <a:pPr>
              <a:defRPr/>
            </a:pPr>
            <a:endParaRPr lang="es-ES"/>
          </a:p>
        </p:txBody>
      </p:sp>
      <p:sp>
        <p:nvSpPr>
          <p:cNvPr id="5" name="Footer Placeholder 4"/>
          <p:cNvSpPr>
            <a:spLocks noGrp="1"/>
          </p:cNvSpPr>
          <p:nvPr>
            <p:ph type="ftr" sz="quarter" idx="11"/>
          </p:nvPr>
        </p:nvSpPr>
        <p:spPr/>
        <p:txBody>
          <a:bodyPr/>
          <a:lstStyle>
            <a:lvl1pPr algn="l">
              <a:defRPr smtClean="0">
                <a:latin typeface="Arial" charset="0"/>
              </a:defRPr>
            </a:lvl1pPr>
          </a:lstStyle>
          <a:p>
            <a:pPr>
              <a:defRPr/>
            </a:pPr>
            <a:endParaRPr lang="es-ES"/>
          </a:p>
        </p:txBody>
      </p:sp>
      <p:sp>
        <p:nvSpPr>
          <p:cNvPr id="6" name="Slide Number Placeholder 5"/>
          <p:cNvSpPr>
            <a:spLocks noGrp="1"/>
          </p:cNvSpPr>
          <p:nvPr>
            <p:ph type="sldNum" sz="quarter" idx="12"/>
          </p:nvPr>
        </p:nvSpPr>
        <p:spPr/>
        <p:txBody>
          <a:bodyPr/>
          <a:lstStyle>
            <a:lvl1pPr>
              <a:defRPr smtClean="0">
                <a:latin typeface="Arial" charset="0"/>
              </a:defRPr>
            </a:lvl1pPr>
          </a:lstStyle>
          <a:p>
            <a:pPr>
              <a:defRPr/>
            </a:pPr>
            <a:fld id="{3C8AA24F-0205-4B3D-B7CB-38A9D2BD3810}" type="slidenum">
              <a:rPr lang="es-ES"/>
              <a:pPr>
                <a:defRPr/>
              </a:pPr>
              <a:t>‹#›</a:t>
            </a:fld>
            <a:endParaRPr lang="es-ES"/>
          </a:p>
        </p:txBody>
      </p:sp>
    </p:spTree>
    <p:extLst>
      <p:ext uri="{BB962C8B-B14F-4D97-AF65-F5344CB8AC3E}">
        <p14:creationId xmlns:p14="http://schemas.microsoft.com/office/powerpoint/2010/main" val="3470470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FA4CC26-1FBC-4FB4-A730-B2DFD4360551}" type="datetimeFigureOut">
              <a:rPr lang="es-ES" smtClean="0"/>
              <a:pPr/>
              <a:t>01/07/2015</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621B011A-8B95-4790-99DE-478FAA4E4C87}" type="slidenum">
              <a:rPr lang="es-ES" smtClean="0"/>
              <a:pPr/>
              <a:t>‹#›</a:t>
            </a:fld>
            <a:endParaRPr lang="es-ES"/>
          </a:p>
        </p:txBody>
      </p:sp>
    </p:spTree>
    <p:extLst>
      <p:ext uri="{BB962C8B-B14F-4D97-AF65-F5344CB8AC3E}">
        <p14:creationId xmlns:p14="http://schemas.microsoft.com/office/powerpoint/2010/main" val="38807102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s-E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lvl1pPr>
              <a:defRPr smtClean="0">
                <a:latin typeface="Arial" charset="0"/>
              </a:defRPr>
            </a:lvl1pPr>
          </a:lstStyle>
          <a:p>
            <a:pPr>
              <a:defRPr/>
            </a:pPr>
            <a:endParaRPr lang="es-ES"/>
          </a:p>
        </p:txBody>
      </p:sp>
      <p:sp>
        <p:nvSpPr>
          <p:cNvPr id="6" name="Footer Placeholder 5"/>
          <p:cNvSpPr>
            <a:spLocks noGrp="1"/>
          </p:cNvSpPr>
          <p:nvPr>
            <p:ph type="ftr" sz="quarter" idx="11"/>
          </p:nvPr>
        </p:nvSpPr>
        <p:spPr/>
        <p:txBody>
          <a:bodyPr/>
          <a:lstStyle>
            <a:lvl1pPr algn="l">
              <a:defRPr smtClean="0">
                <a:latin typeface="Arial" charset="0"/>
              </a:defRPr>
            </a:lvl1pPr>
          </a:lstStyle>
          <a:p>
            <a:pPr>
              <a:defRPr/>
            </a:pPr>
            <a:endParaRPr lang="es-ES"/>
          </a:p>
        </p:txBody>
      </p:sp>
      <p:sp>
        <p:nvSpPr>
          <p:cNvPr id="7" name="Slide Number Placeholder 6"/>
          <p:cNvSpPr>
            <a:spLocks noGrp="1"/>
          </p:cNvSpPr>
          <p:nvPr>
            <p:ph type="sldNum" sz="quarter" idx="12"/>
          </p:nvPr>
        </p:nvSpPr>
        <p:spPr/>
        <p:txBody>
          <a:bodyPr/>
          <a:lstStyle>
            <a:lvl1pPr>
              <a:defRPr smtClean="0">
                <a:latin typeface="Arial" charset="0"/>
              </a:defRPr>
            </a:lvl1pPr>
          </a:lstStyle>
          <a:p>
            <a:pPr>
              <a:defRPr/>
            </a:pPr>
            <a:fld id="{29BBAAB7-3AB8-48DC-B537-99725E875C48}" type="slidenum">
              <a:rPr lang="es-ES"/>
              <a:pPr>
                <a:defRPr/>
              </a:pPr>
              <a:t>‹#›</a:t>
            </a:fld>
            <a:endParaRPr lang="es-ES"/>
          </a:p>
        </p:txBody>
      </p:sp>
    </p:spTree>
    <p:extLst>
      <p:ext uri="{BB962C8B-B14F-4D97-AF65-F5344CB8AC3E}">
        <p14:creationId xmlns:p14="http://schemas.microsoft.com/office/powerpoint/2010/main" val="39266319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ca-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ca-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0F98E1-310C-4E0A-BB72-9CF1E374BE6B}"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4332738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ca-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C14C4F-2C08-4CB1-AA6D-0227554D24A6}"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8106617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ca-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FCBDF-D2B3-403C-A804-D04F5EDBBA74}"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8759607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ca-ES"/>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07B56E-7D0D-4C65-AC55-7E427B92960A}"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8972777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ca-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7B7A09D-FB53-4556-A96A-E3329CE4BC74}"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555451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ca-ES"/>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50A2E68-46C7-4064-A6B5-084D072615DB}"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6125506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693C2A5-54D1-4892-BC80-F82E36467AC5}"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3653116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ca-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68D6CC-7248-4D68-BD2F-4287842AEC84}"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4497518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ca-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a-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5C97E19-5D9F-4999-9422-A1804EBE817F}"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747707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FA4CC26-1FBC-4FB4-A730-B2DFD4360551}" type="datetimeFigureOut">
              <a:rPr lang="es-ES" smtClean="0"/>
              <a:pPr/>
              <a:t>01/07/2015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621B011A-8B95-4790-99DE-478FAA4E4C87}" type="slidenum">
              <a:rPr lang="es-ES" smtClean="0"/>
              <a:pPr/>
              <a:t>‹#›</a:t>
            </a:fld>
            <a:endParaRPr lang="es-ES"/>
          </a:p>
        </p:txBody>
      </p:sp>
    </p:spTree>
    <p:extLst>
      <p:ext uri="{BB962C8B-B14F-4D97-AF65-F5344CB8AC3E}">
        <p14:creationId xmlns:p14="http://schemas.microsoft.com/office/powerpoint/2010/main" val="41792755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ca-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D95977-B977-4CDE-B7CA-F4E9B17509E7}"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7786118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ca-ES"/>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3C0349-FFDF-46F7-8FC7-F9A0FDB980B2}"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562093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FA4CC26-1FBC-4FB4-A730-B2DFD4360551}" type="datetimeFigureOut">
              <a:rPr lang="es-ES" smtClean="0"/>
              <a:pPr/>
              <a:t>01/07/2015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621B011A-8B95-4790-99DE-478FAA4E4C87}" type="slidenum">
              <a:rPr lang="es-ES" smtClean="0"/>
              <a:pPr/>
              <a:t>‹#›</a:t>
            </a:fld>
            <a:endParaRPr lang="es-ES"/>
          </a:p>
        </p:txBody>
      </p:sp>
    </p:spTree>
    <p:extLst>
      <p:ext uri="{BB962C8B-B14F-4D97-AF65-F5344CB8AC3E}">
        <p14:creationId xmlns:p14="http://schemas.microsoft.com/office/powerpoint/2010/main" val="4182166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A4CC26-1FBC-4FB4-A730-B2DFD4360551}" type="datetimeFigureOut">
              <a:rPr lang="es-ES" smtClean="0"/>
              <a:pPr/>
              <a:t>01/07/2015</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1B011A-8B95-4790-99DE-478FAA4E4C87}" type="slidenum">
              <a:rPr lang="es-ES" smtClean="0"/>
              <a:pPr/>
              <a:t>‹#›</a:t>
            </a:fld>
            <a:endParaRPr lang="es-ES"/>
          </a:p>
        </p:txBody>
      </p:sp>
    </p:spTree>
    <p:extLst>
      <p:ext uri="{BB962C8B-B14F-4D97-AF65-F5344CB8AC3E}">
        <p14:creationId xmlns:p14="http://schemas.microsoft.com/office/powerpoint/2010/main" val="3735188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smtClean="0"/>
              <a:t>Haga clic para modificar el estilo de título del patrón</a:t>
            </a:r>
          </a:p>
        </p:txBody>
      </p:sp>
      <p:sp>
        <p:nvSpPr>
          <p:cNvPr id="6147"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smtClean="0"/>
              <a:t>Haga clic para modificar el estilo de texto del patrón</a:t>
            </a:r>
          </a:p>
          <a:p>
            <a:pPr lvl="1"/>
            <a:r>
              <a:rPr lang="es-ES" altLang="es-ES" smtClean="0"/>
              <a:t>Segundo nivel</a:t>
            </a:r>
          </a:p>
          <a:p>
            <a:pPr lvl="2"/>
            <a:r>
              <a:rPr lang="es-ES" altLang="es-ES" smtClean="0"/>
              <a:t>Tercer nivel</a:t>
            </a:r>
          </a:p>
          <a:p>
            <a:pPr lvl="3"/>
            <a:r>
              <a:rPr lang="es-ES" altLang="es-ES" smtClean="0"/>
              <a:t>Cuarto nivel</a:t>
            </a:r>
          </a:p>
          <a:p>
            <a:pPr lvl="4"/>
            <a:r>
              <a:rPr lang="es-ES" altLang="es-ES" smtClean="0"/>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864878C9-29F2-4FA4-A8EF-F668BF6DF3A5}" type="datetimeFigureOut">
              <a:rPr lang="es-ES"/>
              <a:pPr>
                <a:defRPr/>
              </a:pPr>
              <a:t>01/07/2015</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31553873-E322-4DF1-A1D4-05B162437047}" type="slidenum">
              <a:rPr lang="es-ES"/>
              <a:pPr>
                <a:defRPr/>
              </a:pPr>
              <a:t>‹#›</a:t>
            </a:fld>
            <a:endParaRPr lang="es-ES"/>
          </a:p>
        </p:txBody>
      </p:sp>
    </p:spTree>
    <p:extLst>
      <p:ext uri="{BB962C8B-B14F-4D97-AF65-F5344CB8AC3E}">
        <p14:creationId xmlns:p14="http://schemas.microsoft.com/office/powerpoint/2010/main" val="174623005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s-E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A8DB83-319F-4519-8336-2C5EBC68CA11}" type="datetimeFigureOut">
              <a:rPr lang="es-ES" smtClean="0">
                <a:solidFill>
                  <a:prstClr val="black">
                    <a:tint val="75000"/>
                  </a:prstClr>
                </a:solidFill>
              </a:rPr>
              <a:pPr/>
              <a:t>01/07/2015</a:t>
            </a:fld>
            <a:endParaRPr lang="es-E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8A109D-DEF8-42A3-B005-153F8939C6B9}"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90368080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ES" smtClean="0"/>
              <a:t>Haga clic para modificar el estilo de texto del patrón</a:t>
            </a:r>
          </a:p>
          <a:p>
            <a:pPr lvl="1"/>
            <a:r>
              <a:rPr lang="es-ES" altLang="es-ES" smtClean="0"/>
              <a:t>Segundo nivel</a:t>
            </a:r>
          </a:p>
          <a:p>
            <a:pPr lvl="2"/>
            <a:r>
              <a:rPr lang="es-ES" altLang="es-ES" smtClean="0"/>
              <a:t>Tercer nivel</a:t>
            </a:r>
          </a:p>
          <a:p>
            <a:pPr lvl="3"/>
            <a:r>
              <a:rPr lang="es-ES" altLang="es-ES" smtClean="0"/>
              <a:t>Cuarto nivel</a:t>
            </a:r>
          </a:p>
          <a:p>
            <a:pPr lvl="4"/>
            <a:r>
              <a:rPr lang="es-ES" alt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s-ES" altLang="es-E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s-ES" altLang="es-E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C6717E35-324C-4005-97F7-1E4F0F7DD268}" type="slidenum">
              <a:rPr lang="es-ES" altLang="es-ES">
                <a:solidFill>
                  <a:srgbClr val="000000"/>
                </a:solidFill>
              </a:rPr>
              <a:pPr fontAlgn="base">
                <a:spcBef>
                  <a:spcPct val="0"/>
                </a:spcBef>
                <a:spcAft>
                  <a:spcPct val="0"/>
                </a:spcAft>
                <a:defRPr/>
              </a:pPr>
              <a:t>‹#›</a:t>
            </a:fld>
            <a:endParaRPr lang="es-ES" altLang="es-ES">
              <a:solidFill>
                <a:srgbClr val="000000"/>
              </a:solidFill>
            </a:endParaRPr>
          </a:p>
        </p:txBody>
      </p:sp>
    </p:spTree>
    <p:extLst>
      <p:ext uri="{BB962C8B-B14F-4D97-AF65-F5344CB8AC3E}">
        <p14:creationId xmlns:p14="http://schemas.microsoft.com/office/powerpoint/2010/main" val="2056553686"/>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smtClean="0"/>
              <a:t>Haga clic para cambiar el estilo de título	</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smtClean="0"/>
              <a:t>Haga clic para modificar el estilo de texto del patrón</a:t>
            </a:r>
          </a:p>
          <a:p>
            <a:pPr lvl="1"/>
            <a:r>
              <a:rPr lang="es-ES" altLang="es-ES" smtClean="0"/>
              <a:t>Segundo nivel</a:t>
            </a:r>
          </a:p>
          <a:p>
            <a:pPr lvl="2"/>
            <a:r>
              <a:rPr lang="es-ES" altLang="es-ES" smtClean="0"/>
              <a:t>Tercer nivel</a:t>
            </a:r>
          </a:p>
          <a:p>
            <a:pPr lvl="3"/>
            <a:r>
              <a:rPr lang="es-ES" altLang="es-ES" smtClean="0"/>
              <a:t>Cuarto nivel</a:t>
            </a:r>
          </a:p>
          <a:p>
            <a:pPr lvl="4"/>
            <a:r>
              <a:rPr lang="es-ES" alt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000000"/>
                </a:solidFill>
              </a:defRPr>
            </a:lvl1pPr>
          </a:lstStyle>
          <a:p>
            <a:pPr fontAlgn="base">
              <a:spcBef>
                <a:spcPct val="0"/>
              </a:spcBef>
              <a:spcAft>
                <a:spcPct val="0"/>
              </a:spcAft>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0000"/>
                </a:solidFill>
              </a:defRPr>
            </a:lvl1pPr>
          </a:lstStyle>
          <a:p>
            <a:pPr fontAlgn="base">
              <a:spcBef>
                <a:spcPct val="0"/>
              </a:spcBef>
              <a:spcAft>
                <a:spcPct val="0"/>
              </a:spcAft>
              <a:defRPr/>
            </a:pP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defRPr>
            </a:lvl1pPr>
          </a:lstStyle>
          <a:p>
            <a:pPr fontAlgn="base">
              <a:spcBef>
                <a:spcPct val="0"/>
              </a:spcBef>
              <a:spcAft>
                <a:spcPct val="0"/>
              </a:spcAft>
              <a:defRPr/>
            </a:pPr>
            <a:fld id="{AB026208-7E93-4C8F-91CA-2ACAD1DB37DB}" type="slidenum">
              <a:rPr lang="es-ES"/>
              <a:pPr fontAlgn="base">
                <a:spcBef>
                  <a:spcPct val="0"/>
                </a:spcBef>
                <a:spcAft>
                  <a:spcPct val="0"/>
                </a:spcAft>
                <a:defRPr/>
              </a:pPr>
              <a:t>‹#›</a:t>
            </a:fld>
            <a:endParaRPr lang="es-ES"/>
          </a:p>
        </p:txBody>
      </p:sp>
    </p:spTree>
    <p:extLst>
      <p:ext uri="{BB962C8B-B14F-4D97-AF65-F5344CB8AC3E}">
        <p14:creationId xmlns:p14="http://schemas.microsoft.com/office/powerpoint/2010/main" val="1131257413"/>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smtClean="0"/>
              <a:t>Haga clic para modificar el estilo de título del patrón</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smtClean="0"/>
              <a:t>Haga clic para modificar el estilo de texto del patrón</a:t>
            </a:r>
          </a:p>
          <a:p>
            <a:pPr lvl="1"/>
            <a:r>
              <a:rPr lang="es-ES" altLang="es-ES" smtClean="0"/>
              <a:t>Segundo nivel</a:t>
            </a:r>
          </a:p>
          <a:p>
            <a:pPr lvl="2"/>
            <a:r>
              <a:rPr lang="es-ES" altLang="es-ES" smtClean="0"/>
              <a:t>Tercer nivel</a:t>
            </a:r>
          </a:p>
          <a:p>
            <a:pPr lvl="3"/>
            <a:r>
              <a:rPr lang="es-ES" altLang="es-ES" smtClean="0"/>
              <a:t>Cuarto nivel</a:t>
            </a:r>
          </a:p>
          <a:p>
            <a:pPr lvl="4"/>
            <a:r>
              <a:rPr lang="es-ES" altLang="es-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smtClean="0">
                <a:solidFill>
                  <a:srgbClr val="000000"/>
                </a:solidFill>
                <a:latin typeface="Times New Roman" pitchFamily="18" charset="0"/>
              </a:defRPr>
            </a:lvl1pPr>
          </a:lstStyle>
          <a:p>
            <a:pPr fontAlgn="base">
              <a:spcBef>
                <a:spcPct val="0"/>
              </a:spcBef>
              <a:spcAft>
                <a:spcPct val="0"/>
              </a:spcAft>
              <a:defRPr/>
            </a:pPr>
            <a:endParaRPr lang="es-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0000"/>
                </a:solidFill>
                <a:latin typeface="Times New Roman" pitchFamily="18" charset="0"/>
              </a:defRPr>
            </a:lvl1pPr>
          </a:lstStyle>
          <a:p>
            <a:pPr fontAlgn="base">
              <a:spcBef>
                <a:spcPct val="0"/>
              </a:spcBef>
              <a:spcAft>
                <a:spcPct val="0"/>
              </a:spcAft>
              <a:defRPr/>
            </a:pPr>
            <a:endParaRPr lang="es-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Times New Roman" pitchFamily="18" charset="0"/>
              </a:defRPr>
            </a:lvl1pPr>
          </a:lstStyle>
          <a:p>
            <a:pPr fontAlgn="base">
              <a:spcBef>
                <a:spcPct val="0"/>
              </a:spcBef>
              <a:spcAft>
                <a:spcPct val="0"/>
              </a:spcAft>
              <a:defRPr/>
            </a:pPr>
            <a:fld id="{17057831-D436-4233-9C2D-6FD930BB8A83}" type="slidenum">
              <a:rPr lang="es-ES"/>
              <a:pPr fontAlgn="base">
                <a:spcBef>
                  <a:spcPct val="0"/>
                </a:spcBef>
                <a:spcAft>
                  <a:spcPct val="0"/>
                </a:spcAft>
                <a:defRPr/>
              </a:pPr>
              <a:t>‹#›</a:t>
            </a:fld>
            <a:endParaRPr lang="es-ES"/>
          </a:p>
        </p:txBody>
      </p:sp>
    </p:spTree>
    <p:extLst>
      <p:ext uri="{BB962C8B-B14F-4D97-AF65-F5344CB8AC3E}">
        <p14:creationId xmlns:p14="http://schemas.microsoft.com/office/powerpoint/2010/main" val="1959431648"/>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smtClean="0"/>
              <a:t>Haga clic para modificar el estilo de título del patrón</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smtClean="0"/>
              <a:t>Haga clic para modificar el estilo de texto del patrón</a:t>
            </a:r>
          </a:p>
          <a:p>
            <a:pPr lvl="1"/>
            <a:r>
              <a:rPr lang="es-ES" altLang="es-ES" smtClean="0"/>
              <a:t>Segundo nivel</a:t>
            </a:r>
          </a:p>
          <a:p>
            <a:pPr lvl="2"/>
            <a:r>
              <a:rPr lang="es-ES" altLang="es-ES" smtClean="0"/>
              <a:t>Tercer nivel</a:t>
            </a:r>
          </a:p>
          <a:p>
            <a:pPr lvl="3"/>
            <a:r>
              <a:rPr lang="es-ES" altLang="es-ES" smtClean="0"/>
              <a:t>Cuarto nivel</a:t>
            </a:r>
          </a:p>
          <a:p>
            <a:pPr lvl="4"/>
            <a:r>
              <a:rPr lang="es-ES" altLang="es-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fontAlgn="base">
              <a:spcBef>
                <a:spcPct val="0"/>
              </a:spcBef>
              <a:spcAft>
                <a:spcPct val="0"/>
              </a:spcAft>
              <a:defRPr/>
            </a:pPr>
            <a:fld id="{29CF571E-6D1E-4DA7-9180-49BF12339B69}" type="slidenum">
              <a:rPr lang="es-ES">
                <a:solidFill>
                  <a:srgbClr val="000000"/>
                </a:solidFill>
              </a:rPr>
              <a:pPr fontAlgn="base">
                <a:spcBef>
                  <a:spcPct val="0"/>
                </a:spcBef>
                <a:spcAft>
                  <a:spcPct val="0"/>
                </a:spcAft>
                <a:defRPr/>
              </a:pPr>
              <a:t>‹#›</a:t>
            </a:fld>
            <a:endParaRPr lang="es-ES">
              <a:solidFill>
                <a:srgbClr val="000000"/>
              </a:solidFill>
            </a:endParaRPr>
          </a:p>
        </p:txBody>
      </p:sp>
    </p:spTree>
    <p:extLst>
      <p:ext uri="{BB962C8B-B14F-4D97-AF65-F5344CB8AC3E}">
        <p14:creationId xmlns:p14="http://schemas.microsoft.com/office/powerpoint/2010/main" val="285130825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36.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1.jpeg"/><Relationship Id="rId7"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42.xml"/><Relationship Id="rId6" Type="http://schemas.openxmlformats.org/officeDocument/2006/relationships/image" Target="../media/image62.jpeg"/><Relationship Id="rId5" Type="http://schemas.openxmlformats.org/officeDocument/2006/relationships/image" Target="../media/image60.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42.xml"/><Relationship Id="rId6" Type="http://schemas.openxmlformats.org/officeDocument/2006/relationships/image" Target="../media/image67.wmf"/><Relationship Id="rId5" Type="http://schemas.openxmlformats.org/officeDocument/2006/relationships/image" Target="../media/image66.jpeg"/><Relationship Id="rId4" Type="http://schemas.openxmlformats.org/officeDocument/2006/relationships/image" Target="../media/image65.jpeg"/></Relationships>
</file>

<file path=ppt/slides/_rels/slide23.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notesSlide" Target="../notesSlides/notesSlide23.xml"/><Relationship Id="rId1" Type="http://schemas.openxmlformats.org/officeDocument/2006/relationships/slideLayout" Target="../slideLayouts/slideLayout4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60.png"/><Relationship Id="rId7"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4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42.xml"/><Relationship Id="rId5" Type="http://schemas.openxmlformats.org/officeDocument/2006/relationships/image" Target="../media/image81.png"/><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60.png"/><Relationship Id="rId7" Type="http://schemas.openxmlformats.org/officeDocument/2006/relationships/image" Target="../media/image85.jpeg"/><Relationship Id="rId2" Type="http://schemas.openxmlformats.org/officeDocument/2006/relationships/notesSlide" Target="../notesSlides/notesSlide26.xml"/><Relationship Id="rId1" Type="http://schemas.openxmlformats.org/officeDocument/2006/relationships/slideLayout" Target="../slideLayouts/slideLayout4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54.xml"/><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8.xml"/><Relationship Id="rId1" Type="http://schemas.openxmlformats.org/officeDocument/2006/relationships/slideLayout" Target="../slideLayouts/slideLayout77.xml"/><Relationship Id="rId4" Type="http://schemas.openxmlformats.org/officeDocument/2006/relationships/image" Target="../media/image90.png"/></Relationships>
</file>

<file path=ppt/slides/_rels/slide29.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95.jpeg"/><Relationship Id="rId12" Type="http://schemas.openxmlformats.org/officeDocument/2006/relationships/image" Target="../media/image100.jpeg"/><Relationship Id="rId2" Type="http://schemas.openxmlformats.org/officeDocument/2006/relationships/notesSlide" Target="../notesSlides/notesSlide29.xml"/><Relationship Id="rId1" Type="http://schemas.openxmlformats.org/officeDocument/2006/relationships/slideLayout" Target="../slideLayouts/slideLayout42.xml"/><Relationship Id="rId6" Type="http://schemas.openxmlformats.org/officeDocument/2006/relationships/image" Target="../media/image94.jpeg"/><Relationship Id="rId11" Type="http://schemas.openxmlformats.org/officeDocument/2006/relationships/image" Target="../media/image99.jpeg"/><Relationship Id="rId5" Type="http://schemas.openxmlformats.org/officeDocument/2006/relationships/image" Target="../media/image93.jpeg"/><Relationship Id="rId10" Type="http://schemas.openxmlformats.org/officeDocument/2006/relationships/image" Target="../media/image98.jpeg"/><Relationship Id="rId4" Type="http://schemas.openxmlformats.org/officeDocument/2006/relationships/image" Target="../media/image92.png"/><Relationship Id="rId9" Type="http://schemas.openxmlformats.org/officeDocument/2006/relationships/image" Target="../media/image97.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0.xml"/><Relationship Id="rId1" Type="http://schemas.openxmlformats.org/officeDocument/2006/relationships/slideLayout" Target="../slideLayouts/slideLayout42.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2.png"/></Relationships>
</file>

<file path=ppt/slides/_rels/slide3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1.xml"/><Relationship Id="rId1" Type="http://schemas.openxmlformats.org/officeDocument/2006/relationships/slideLayout" Target="../slideLayouts/slideLayout42.xml"/><Relationship Id="rId6" Type="http://schemas.openxmlformats.org/officeDocument/2006/relationships/image" Target="../media/image107.jpeg"/><Relationship Id="rId5" Type="http://schemas.openxmlformats.org/officeDocument/2006/relationships/image" Target="../media/image88.png"/><Relationship Id="rId4" Type="http://schemas.openxmlformats.org/officeDocument/2006/relationships/image" Target="../media/image106.png"/></Relationships>
</file>

<file path=ppt/slides/_rels/slide3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2.xml"/><Relationship Id="rId1" Type="http://schemas.openxmlformats.org/officeDocument/2006/relationships/slideLayout" Target="../slideLayouts/slideLayout42.xml"/><Relationship Id="rId5" Type="http://schemas.openxmlformats.org/officeDocument/2006/relationships/image" Target="../media/image88.png"/><Relationship Id="rId4" Type="http://schemas.openxmlformats.org/officeDocument/2006/relationships/image" Target="../media/image109.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113.jpeg"/><Relationship Id="rId2" Type="http://schemas.openxmlformats.org/officeDocument/2006/relationships/notesSlide" Target="../notesSlides/notesSlide33.xml"/><Relationship Id="rId1" Type="http://schemas.openxmlformats.org/officeDocument/2006/relationships/slideLayout" Target="../slideLayouts/slideLayout4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png"/></Relationships>
</file>

<file path=ppt/slides/_rels/slide3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4.xml"/><Relationship Id="rId1" Type="http://schemas.openxmlformats.org/officeDocument/2006/relationships/slideLayout" Target="../slideLayouts/slideLayout42.xml"/><Relationship Id="rId5" Type="http://schemas.openxmlformats.org/officeDocument/2006/relationships/image" Target="../media/image88.png"/><Relationship Id="rId4" Type="http://schemas.openxmlformats.org/officeDocument/2006/relationships/image" Target="../media/image115.jpeg"/></Relationships>
</file>

<file path=ppt/slides/_rels/slide35.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35.xml"/><Relationship Id="rId1" Type="http://schemas.openxmlformats.org/officeDocument/2006/relationships/slideLayout" Target="../slideLayouts/slideLayout41.xml"/><Relationship Id="rId6" Type="http://schemas.openxmlformats.org/officeDocument/2006/relationships/image" Target="../media/image119.png"/><Relationship Id="rId5" Type="http://schemas.openxmlformats.org/officeDocument/2006/relationships/image" Target="../media/image118.png"/><Relationship Id="rId10" Type="http://schemas.openxmlformats.org/officeDocument/2006/relationships/image" Target="../media/image88.png"/><Relationship Id="rId4" Type="http://schemas.openxmlformats.org/officeDocument/2006/relationships/image" Target="../media/image117.png"/><Relationship Id="rId9" Type="http://schemas.openxmlformats.org/officeDocument/2006/relationships/image" Target="../media/image122.jpeg"/></Relationships>
</file>

<file path=ppt/slides/_rels/slide3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6.xml"/><Relationship Id="rId1" Type="http://schemas.openxmlformats.org/officeDocument/2006/relationships/slideLayout" Target="../slideLayouts/slideLayout37.xml"/><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60.png"/><Relationship Id="rId7" Type="http://schemas.openxmlformats.org/officeDocument/2006/relationships/image" Target="../media/image127.png"/><Relationship Id="rId2" Type="http://schemas.openxmlformats.org/officeDocument/2006/relationships/notesSlide" Target="../notesSlides/notesSlide37.xml"/><Relationship Id="rId1" Type="http://schemas.openxmlformats.org/officeDocument/2006/relationships/slideLayout" Target="../slideLayouts/slideLayout42.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 Id="rId9" Type="http://schemas.openxmlformats.org/officeDocument/2006/relationships/image" Target="../media/image129.png"/></Relationships>
</file>

<file path=ppt/slides/_rels/slide3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8.xml"/><Relationship Id="rId1" Type="http://schemas.openxmlformats.org/officeDocument/2006/relationships/slideLayout" Target="../slideLayouts/slideLayout37.xml"/><Relationship Id="rId5" Type="http://schemas.openxmlformats.org/officeDocument/2006/relationships/image" Target="../media/image88.png"/><Relationship Id="rId4" Type="http://schemas.openxmlformats.org/officeDocument/2006/relationships/image" Target="../media/image131.jpeg"/></Relationships>
</file>

<file path=ppt/slides/_rels/slide3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9.xml"/><Relationship Id="rId1" Type="http://schemas.openxmlformats.org/officeDocument/2006/relationships/slideLayout" Target="../slideLayouts/slideLayout37.xml"/><Relationship Id="rId6" Type="http://schemas.openxmlformats.org/officeDocument/2006/relationships/image" Target="../media/image60.png"/><Relationship Id="rId5" Type="http://schemas.openxmlformats.org/officeDocument/2006/relationships/image" Target="../media/image134.jpeg"/><Relationship Id="rId4" Type="http://schemas.openxmlformats.org/officeDocument/2006/relationships/image" Target="../media/image133.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40.xml"/><Relationship Id="rId1" Type="http://schemas.openxmlformats.org/officeDocument/2006/relationships/slideLayout" Target="../slideLayouts/slideLayout42.xml"/><Relationship Id="rId6" Type="http://schemas.openxmlformats.org/officeDocument/2006/relationships/image" Target="../media/image138.png"/><Relationship Id="rId5" Type="http://schemas.openxmlformats.org/officeDocument/2006/relationships/image" Target="../media/image137.jpeg"/><Relationship Id="rId4" Type="http://schemas.openxmlformats.org/officeDocument/2006/relationships/image" Target="../media/image136.jpeg"/></Relationships>
</file>

<file path=ppt/slides/_rels/slide4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1.xml"/><Relationship Id="rId1" Type="http://schemas.openxmlformats.org/officeDocument/2006/relationships/slideLayout" Target="../slideLayouts/slideLayout37.xml"/><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60.png"/><Relationship Id="rId7" Type="http://schemas.openxmlformats.org/officeDocument/2006/relationships/image" Target="../media/image143.jpeg"/><Relationship Id="rId2" Type="http://schemas.openxmlformats.org/officeDocument/2006/relationships/notesSlide" Target="../notesSlides/notesSlide42.xml"/><Relationship Id="rId1" Type="http://schemas.openxmlformats.org/officeDocument/2006/relationships/slideLayout" Target="../slideLayouts/slideLayout42.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4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43.xml"/><Relationship Id="rId1" Type="http://schemas.openxmlformats.org/officeDocument/2006/relationships/slideLayout" Target="../slideLayouts/slideLayout42.xml"/><Relationship Id="rId5" Type="http://schemas.openxmlformats.org/officeDocument/2006/relationships/image" Target="../media/image88.png"/><Relationship Id="rId4" Type="http://schemas.openxmlformats.org/officeDocument/2006/relationships/image" Target="../media/image146.jpe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150.png"/><Relationship Id="rId2" Type="http://schemas.openxmlformats.org/officeDocument/2006/relationships/notesSlide" Target="../notesSlides/notesSlide44.xml"/><Relationship Id="rId1" Type="http://schemas.openxmlformats.org/officeDocument/2006/relationships/slideLayout" Target="../slideLayouts/slideLayout42.xml"/><Relationship Id="rId6" Type="http://schemas.openxmlformats.org/officeDocument/2006/relationships/image" Target="../media/image149.png"/><Relationship Id="rId5" Type="http://schemas.openxmlformats.org/officeDocument/2006/relationships/image" Target="../media/image148.jpeg"/><Relationship Id="rId4" Type="http://schemas.openxmlformats.org/officeDocument/2006/relationships/image" Target="../media/image147.jpeg"/></Relationships>
</file>

<file path=ppt/slides/_rels/slide4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45.xml"/><Relationship Id="rId1" Type="http://schemas.openxmlformats.org/officeDocument/2006/relationships/slideLayout" Target="../slideLayouts/slideLayout37.xml"/><Relationship Id="rId4" Type="http://schemas.openxmlformats.org/officeDocument/2006/relationships/image" Target="../media/image88.png"/></Relationships>
</file>

<file path=ppt/slides/_rels/slide46.xml.rels><?xml version="1.0" encoding="UTF-8" standalone="yes"?>
<Relationships xmlns="http://schemas.openxmlformats.org/package/2006/relationships"><Relationship Id="rId3" Type="http://schemas.openxmlformats.org/officeDocument/2006/relationships/image" Target="../media/image152.jpeg"/><Relationship Id="rId7" Type="http://schemas.openxmlformats.org/officeDocument/2006/relationships/image" Target="../media/image88.png"/><Relationship Id="rId2" Type="http://schemas.openxmlformats.org/officeDocument/2006/relationships/notesSlide" Target="../notesSlides/notesSlide46.xml"/><Relationship Id="rId1" Type="http://schemas.openxmlformats.org/officeDocument/2006/relationships/slideLayout" Target="../slideLayouts/slideLayout37.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jpeg"/></Relationships>
</file>

<file path=ppt/slides/_rels/slide4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7.xml"/><Relationship Id="rId1" Type="http://schemas.openxmlformats.org/officeDocument/2006/relationships/slideLayout" Target="../slideLayouts/slideLayout37.xml"/><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160.jpeg"/><Relationship Id="rId2" Type="http://schemas.openxmlformats.org/officeDocument/2006/relationships/notesSlide" Target="../notesSlides/notesSlide48.xml"/><Relationship Id="rId1" Type="http://schemas.openxmlformats.org/officeDocument/2006/relationships/slideLayout" Target="../slideLayouts/slideLayout42.xml"/><Relationship Id="rId6" Type="http://schemas.openxmlformats.org/officeDocument/2006/relationships/image" Target="../media/image159.emf"/><Relationship Id="rId5" Type="http://schemas.openxmlformats.org/officeDocument/2006/relationships/image" Target="../media/image158.png"/><Relationship Id="rId4" Type="http://schemas.openxmlformats.org/officeDocument/2006/relationships/image" Target="../media/image157.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42.xml"/><Relationship Id="rId6" Type="http://schemas.openxmlformats.org/officeDocument/2006/relationships/image" Target="../media/image163.jpeg"/><Relationship Id="rId5" Type="http://schemas.openxmlformats.org/officeDocument/2006/relationships/image" Target="../media/image162.jpeg"/><Relationship Id="rId4" Type="http://schemas.openxmlformats.org/officeDocument/2006/relationships/image" Target="../media/image161.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50.xml"/><Relationship Id="rId1" Type="http://schemas.openxmlformats.org/officeDocument/2006/relationships/slideLayout" Target="../slideLayouts/slideLayout42.xml"/><Relationship Id="rId6" Type="http://schemas.openxmlformats.org/officeDocument/2006/relationships/image" Target="../media/image60.png"/><Relationship Id="rId5" Type="http://schemas.openxmlformats.org/officeDocument/2006/relationships/image" Target="../media/image166.jpeg"/><Relationship Id="rId4" Type="http://schemas.openxmlformats.org/officeDocument/2006/relationships/image" Target="../media/image165.jpeg"/></Relationships>
</file>

<file path=ppt/slides/_rels/slide51.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51.xml"/><Relationship Id="rId1" Type="http://schemas.openxmlformats.org/officeDocument/2006/relationships/slideLayout" Target="../slideLayouts/slideLayout42.xml"/><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52.xml"/><Relationship Id="rId1" Type="http://schemas.openxmlformats.org/officeDocument/2006/relationships/slideLayout" Target="../slideLayouts/slideLayout60.xml"/><Relationship Id="rId4" Type="http://schemas.openxmlformats.org/officeDocument/2006/relationships/image" Target="../media/image169.png"/></Relationships>
</file>

<file path=ppt/slides/_rels/slide53.xml.rels><?xml version="1.0" encoding="UTF-8" standalone="yes"?>
<Relationships xmlns="http://schemas.openxmlformats.org/package/2006/relationships"><Relationship Id="rId3" Type="http://schemas.openxmlformats.org/officeDocument/2006/relationships/image" Target="../media/image170.jpeg"/><Relationship Id="rId7" Type="http://schemas.openxmlformats.org/officeDocument/2006/relationships/image" Target="../media/image172.jpeg"/><Relationship Id="rId2" Type="http://schemas.openxmlformats.org/officeDocument/2006/relationships/notesSlide" Target="../notesSlides/notesSlide53.xml"/><Relationship Id="rId1" Type="http://schemas.openxmlformats.org/officeDocument/2006/relationships/slideLayout" Target="../slideLayouts/slideLayout49.xml"/><Relationship Id="rId6" Type="http://schemas.openxmlformats.org/officeDocument/2006/relationships/image" Target="../media/image171.jpeg"/><Relationship Id="rId5" Type="http://schemas.openxmlformats.org/officeDocument/2006/relationships/image" Target="../media/image2.png"/><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54.xml"/><Relationship Id="rId1" Type="http://schemas.openxmlformats.org/officeDocument/2006/relationships/slideLayout" Target="../slideLayouts/slideLayout42.xml"/><Relationship Id="rId4" Type="http://schemas.openxmlformats.org/officeDocument/2006/relationships/image" Target="../media/image169.png"/></Relationships>
</file>

<file path=ppt/slides/_rels/slide5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55.xml"/><Relationship Id="rId1" Type="http://schemas.openxmlformats.org/officeDocument/2006/relationships/slideLayout" Target="../slideLayouts/slideLayout31.xml"/><Relationship Id="rId4" Type="http://schemas.openxmlformats.org/officeDocument/2006/relationships/image" Target="../media/image175.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SCN0301"/>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r="22541" b="6634"/>
          <a:stretch/>
        </p:blipFill>
        <p:spPr bwMode="auto">
          <a:xfrm>
            <a:off x="-1" y="0"/>
            <a:ext cx="91440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1 Título"/>
          <p:cNvSpPr>
            <a:spLocks noGrp="1"/>
          </p:cNvSpPr>
          <p:nvPr>
            <p:ph type="ctrTitle"/>
          </p:nvPr>
        </p:nvSpPr>
        <p:spPr>
          <a:xfrm>
            <a:off x="685800" y="3759175"/>
            <a:ext cx="7772400" cy="1470025"/>
          </a:xfrm>
        </p:spPr>
        <p:txBody>
          <a:bodyPr/>
          <a:lstStyle/>
          <a:p>
            <a:r>
              <a:rPr lang="tr-TR" dirty="0" smtClean="0"/>
              <a:t>Kadınlar için </a:t>
            </a:r>
            <a:r>
              <a:rPr lang="tr-TR" dirty="0"/>
              <a:t>K</a:t>
            </a:r>
            <a:r>
              <a:rPr lang="tr-TR" dirty="0" smtClean="0"/>
              <a:t>entler </a:t>
            </a:r>
            <a:r>
              <a:rPr lang="tr-TR" dirty="0"/>
              <a:t>H</a:t>
            </a:r>
            <a:r>
              <a:rPr lang="tr-TR" dirty="0" smtClean="0"/>
              <a:t>erkes için Kentler</a:t>
            </a:r>
            <a:endParaRPr lang="es-ES" dirty="0"/>
          </a:p>
        </p:txBody>
      </p:sp>
      <p:sp>
        <p:nvSpPr>
          <p:cNvPr id="3" name="2 Subtítulo"/>
          <p:cNvSpPr>
            <a:spLocks noGrp="1"/>
          </p:cNvSpPr>
          <p:nvPr>
            <p:ph type="subTitle" idx="1"/>
          </p:nvPr>
        </p:nvSpPr>
        <p:spPr>
          <a:xfrm>
            <a:off x="0" y="5517232"/>
            <a:ext cx="9121439" cy="1340768"/>
          </a:xfrm>
          <a:solidFill>
            <a:schemeClr val="bg1"/>
          </a:solidFill>
        </p:spPr>
        <p:txBody>
          <a:bodyPr>
            <a:normAutofit/>
          </a:bodyPr>
          <a:lstStyle/>
          <a:p>
            <a:pPr algn="r"/>
            <a:r>
              <a:rPr lang="es-ES" sz="2400" dirty="0" smtClean="0">
                <a:solidFill>
                  <a:schemeClr val="tx1">
                    <a:lumMod val="65000"/>
                    <a:lumOff val="35000"/>
                  </a:schemeClr>
                </a:solidFill>
              </a:rPr>
              <a:t>Zaida Muxí Martínez, </a:t>
            </a:r>
            <a:r>
              <a:rPr lang="tr-TR" sz="2400" dirty="0" smtClean="0">
                <a:solidFill>
                  <a:schemeClr val="tx1">
                    <a:lumMod val="65000"/>
                    <a:lumOff val="35000"/>
                  </a:schemeClr>
                </a:solidFill>
              </a:rPr>
              <a:t>Mimari doktora</a:t>
            </a:r>
            <a:endParaRPr lang="es-ES" sz="2400" dirty="0" smtClean="0">
              <a:solidFill>
                <a:schemeClr val="tx1">
                  <a:lumMod val="65000"/>
                  <a:lumOff val="35000"/>
                </a:schemeClr>
              </a:solidFill>
            </a:endParaRPr>
          </a:p>
          <a:p>
            <a:pPr algn="r"/>
            <a:r>
              <a:rPr lang="es-ES" sz="2400" dirty="0" smtClean="0">
                <a:solidFill>
                  <a:schemeClr val="tx1">
                    <a:lumMod val="65000"/>
                    <a:lumOff val="35000"/>
                  </a:schemeClr>
                </a:solidFill>
              </a:rPr>
              <a:t>Marta Foneca, </a:t>
            </a:r>
            <a:r>
              <a:rPr lang="tr-TR" sz="2400" dirty="0" smtClean="0">
                <a:solidFill>
                  <a:schemeClr val="tx1">
                    <a:lumMod val="65000"/>
                    <a:lumOff val="35000"/>
                  </a:schemeClr>
                </a:solidFill>
              </a:rPr>
              <a:t>mimar</a:t>
            </a:r>
            <a:endParaRPr lang="es-ES" sz="2400" dirty="0" smtClean="0">
              <a:solidFill>
                <a:schemeClr val="tx1">
                  <a:lumMod val="65000"/>
                  <a:lumOff val="35000"/>
                </a:schemeClr>
              </a:solidFill>
            </a:endParaRPr>
          </a:p>
          <a:p>
            <a:pPr algn="r"/>
            <a:r>
              <a:rPr lang="es-ES" sz="2400" dirty="0" smtClean="0">
                <a:solidFill>
                  <a:schemeClr val="tx1">
                    <a:lumMod val="65000"/>
                    <a:lumOff val="35000"/>
                  </a:schemeClr>
                </a:solidFill>
              </a:rPr>
              <a:t>colectivopunto6@gmail.com</a:t>
            </a:r>
            <a:endParaRPr lang="es-ES" sz="2400" dirty="0">
              <a:solidFill>
                <a:schemeClr val="tx1">
                  <a:lumMod val="65000"/>
                  <a:lumOff val="35000"/>
                </a:schemeClr>
              </a:solidFill>
            </a:endParaRPr>
          </a:p>
        </p:txBody>
      </p:sp>
      <p:pic>
        <p:nvPicPr>
          <p:cNvPr id="4"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l="9677" t="72932" r="3226" b="18271"/>
          <a:stretch>
            <a:fillRect/>
          </a:stretch>
        </p:blipFill>
        <p:spPr bwMode="auto">
          <a:xfrm>
            <a:off x="107504" y="5517232"/>
            <a:ext cx="3348038" cy="722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5" name="4 CuadroTexto"/>
          <p:cNvSpPr txBox="1"/>
          <p:nvPr/>
        </p:nvSpPr>
        <p:spPr>
          <a:xfrm>
            <a:off x="-32" y="6303117"/>
            <a:ext cx="3866379" cy="461665"/>
          </a:xfrm>
          <a:prstGeom prst="rect">
            <a:avLst/>
          </a:prstGeom>
          <a:noFill/>
        </p:spPr>
        <p:txBody>
          <a:bodyPr wrap="none" rtlCol="0">
            <a:spAutoFit/>
          </a:bodyPr>
          <a:lstStyle/>
          <a:p>
            <a:r>
              <a:rPr lang="es-ES" sz="2400" dirty="0" smtClean="0">
                <a:solidFill>
                  <a:schemeClr val="tx1">
                    <a:lumMod val="65000"/>
                    <a:lumOff val="35000"/>
                  </a:schemeClr>
                </a:solidFill>
              </a:rPr>
              <a:t>http://punt6.wordpress.com/</a:t>
            </a:r>
            <a:endParaRPr lang="es-ES" sz="2400" dirty="0">
              <a:solidFill>
                <a:schemeClr val="tx1">
                  <a:lumMod val="65000"/>
                  <a:lumOff val="35000"/>
                </a:schemeClr>
              </a:solidFill>
            </a:endParaRPr>
          </a:p>
        </p:txBody>
      </p:sp>
    </p:spTree>
    <p:extLst>
      <p:ext uri="{BB962C8B-B14F-4D97-AF65-F5344CB8AC3E}">
        <p14:creationId xmlns:p14="http://schemas.microsoft.com/office/powerpoint/2010/main" val="28405051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7" name="Picture 1033" descr="Abitare 432 11"/>
          <p:cNvPicPr>
            <a:picLocks noChangeAspect="1" noChangeArrowheads="1"/>
          </p:cNvPicPr>
          <p:nvPr/>
        </p:nvPicPr>
        <p:blipFill>
          <a:blip r:embed="rId3" cstate="email">
            <a:extLst>
              <a:ext uri="{28A0092B-C50C-407E-A947-70E740481C1C}">
                <a14:useLocalDpi xmlns:a14="http://schemas.microsoft.com/office/drawing/2010/main"/>
              </a:ext>
            </a:extLst>
          </a:blip>
          <a:srcRect l="1610" t="26868" r="3453" b="8939"/>
          <a:stretch>
            <a:fillRect/>
          </a:stretch>
        </p:blipFill>
        <p:spPr bwMode="auto">
          <a:xfrm>
            <a:off x="5580063" y="3357563"/>
            <a:ext cx="3563937" cy="3213100"/>
          </a:xfrm>
          <a:prstGeom prst="rect">
            <a:avLst/>
          </a:prstGeom>
          <a:noFill/>
          <a:extLst>
            <a:ext uri="{909E8E84-426E-40dd-AFC4-6F175D3DCCD1}">
              <a14:hiddenFill xmlns:a14="http://schemas.microsoft.com/office/drawing/2010/main" xmlns="">
                <a:solidFill>
                  <a:srgbClr val="FFFFFF"/>
                </a:solidFill>
              </a14:hiddenFill>
            </a:ext>
          </a:extLst>
        </p:spPr>
      </p:pic>
      <p:pic>
        <p:nvPicPr>
          <p:cNvPr id="68610" name="Picture 1026" descr="supermama000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76400" y="0"/>
            <a:ext cx="7467600" cy="3368675"/>
          </a:xfrm>
          <a:prstGeom prst="rect">
            <a:avLst/>
          </a:prstGeom>
          <a:noFill/>
          <a:extLst>
            <a:ext uri="{909E8E84-426E-40dd-AFC4-6F175D3DCCD1}">
              <a14:hiddenFill xmlns:a14="http://schemas.microsoft.com/office/drawing/2010/main" xmlns="">
                <a:solidFill>
                  <a:srgbClr val="FFFFFF"/>
                </a:solidFill>
              </a14:hiddenFill>
            </a:ext>
          </a:extLst>
        </p:spPr>
      </p:pic>
      <p:pic>
        <p:nvPicPr>
          <p:cNvPr id="68615" name="Picture 1031" descr="whirpool empotrabes 200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2384425" cy="3357563"/>
          </a:xfrm>
          <a:prstGeom prst="rect">
            <a:avLst/>
          </a:prstGeom>
          <a:noFill/>
          <a:extLst>
            <a:ext uri="{909E8E84-426E-40dd-AFC4-6F175D3DCCD1}">
              <a14:hiddenFill xmlns:a14="http://schemas.microsoft.com/office/drawing/2010/main" xmlns="">
                <a:solidFill>
                  <a:srgbClr val="FFFFFF"/>
                </a:solidFill>
              </a14:hiddenFill>
            </a:ext>
          </a:extLst>
        </p:spPr>
      </p:pic>
      <p:grpSp>
        <p:nvGrpSpPr>
          <p:cNvPr id="68612" name="Group 1028"/>
          <p:cNvGrpSpPr>
            <a:grpSpLocks/>
          </p:cNvGrpSpPr>
          <p:nvPr/>
        </p:nvGrpSpPr>
        <p:grpSpPr bwMode="auto">
          <a:xfrm>
            <a:off x="0" y="3352800"/>
            <a:ext cx="5508625" cy="3244850"/>
            <a:chOff x="1610" y="2387"/>
            <a:chExt cx="2676" cy="1587"/>
          </a:xfrm>
        </p:grpSpPr>
        <p:pic>
          <p:nvPicPr>
            <p:cNvPr id="68613" name="Picture 1029" descr="Abitare 432 oct 03 4"/>
            <p:cNvPicPr>
              <a:picLocks noChangeAspect="1" noChangeArrowheads="1"/>
            </p:cNvPicPr>
            <p:nvPr/>
          </p:nvPicPr>
          <p:blipFill>
            <a:blip r:embed="rId6" cstate="email">
              <a:extLst>
                <a:ext uri="{28A0092B-C50C-407E-A947-70E740481C1C}">
                  <a14:useLocalDpi xmlns:a14="http://schemas.microsoft.com/office/drawing/2010/main"/>
                </a:ext>
              </a:extLst>
            </a:blip>
            <a:srcRect t="5266" b="2893"/>
            <a:stretch>
              <a:fillRect/>
            </a:stretch>
          </p:blipFill>
          <p:spPr bwMode="auto">
            <a:xfrm>
              <a:off x="1610" y="2387"/>
              <a:ext cx="1423" cy="1587"/>
            </a:xfrm>
            <a:prstGeom prst="rect">
              <a:avLst/>
            </a:prstGeom>
            <a:noFill/>
            <a:extLst>
              <a:ext uri="{909E8E84-426E-40dd-AFC4-6F175D3DCCD1}">
                <a14:hiddenFill xmlns:a14="http://schemas.microsoft.com/office/drawing/2010/main" xmlns="">
                  <a:solidFill>
                    <a:srgbClr val="FFFFFF"/>
                  </a:solidFill>
                </a14:hiddenFill>
              </a:ext>
            </a:extLst>
          </p:spPr>
        </p:pic>
        <p:pic>
          <p:nvPicPr>
            <p:cNvPr id="68614" name="Picture 1030" descr="Abitare 432 oct 03 5"/>
            <p:cNvPicPr>
              <a:picLocks noChangeAspect="1" noChangeArrowheads="1"/>
            </p:cNvPicPr>
            <p:nvPr/>
          </p:nvPicPr>
          <p:blipFill>
            <a:blip r:embed="rId7" cstate="email">
              <a:extLst>
                <a:ext uri="{28A0092B-C50C-407E-A947-70E740481C1C}">
                  <a14:useLocalDpi xmlns:a14="http://schemas.microsoft.com/office/drawing/2010/main"/>
                </a:ext>
              </a:extLst>
            </a:blip>
            <a:srcRect t="2893" b="5266"/>
            <a:stretch>
              <a:fillRect/>
            </a:stretch>
          </p:blipFill>
          <p:spPr bwMode="auto">
            <a:xfrm>
              <a:off x="2863" y="2387"/>
              <a:ext cx="1423" cy="1587"/>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68618" name="Text Box 1034"/>
          <p:cNvSpPr txBox="1">
            <a:spLocks noChangeArrowheads="1"/>
          </p:cNvSpPr>
          <p:nvPr/>
        </p:nvSpPr>
        <p:spPr bwMode="auto">
          <a:xfrm>
            <a:off x="0" y="6305947"/>
            <a:ext cx="280474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tr-TR" altLang="es-ES" sz="3200" dirty="0" smtClean="0">
                <a:solidFill>
                  <a:schemeClr val="tx1">
                    <a:lumMod val="65000"/>
                    <a:lumOff val="35000"/>
                  </a:schemeClr>
                </a:solidFill>
                <a:latin typeface="Arial Black" pitchFamily="34" charset="0"/>
              </a:rPr>
              <a:t>Günümüzde</a:t>
            </a:r>
            <a:endParaRPr lang="es-ES" altLang="es-ES" sz="3200" b="0" dirty="0">
              <a:solidFill>
                <a:schemeClr val="tx1">
                  <a:lumMod val="65000"/>
                  <a:lumOff val="35000"/>
                </a:schemeClr>
              </a:solidFill>
              <a:latin typeface="Arial Black" pitchFamily="34" charset="0"/>
            </a:endParaRPr>
          </a:p>
        </p:txBody>
      </p:sp>
      <p:grpSp>
        <p:nvGrpSpPr>
          <p:cNvPr id="10" name="9 Grupo"/>
          <p:cNvGrpSpPr/>
          <p:nvPr/>
        </p:nvGrpSpPr>
        <p:grpSpPr>
          <a:xfrm>
            <a:off x="611560" y="260648"/>
            <a:ext cx="8532440" cy="667236"/>
            <a:chOff x="251520" y="241484"/>
            <a:chExt cx="9167084" cy="523220"/>
          </a:xfrm>
        </p:grpSpPr>
        <p:sp>
          <p:nvSpPr>
            <p:cNvPr id="11" name="10 Rectángulo redondeado"/>
            <p:cNvSpPr/>
            <p:nvPr/>
          </p:nvSpPr>
          <p:spPr>
            <a:xfrm>
              <a:off x="251520" y="241484"/>
              <a:ext cx="9051584" cy="523220"/>
            </a:xfrm>
            <a:prstGeom prst="roundRect">
              <a:avLst/>
            </a:prstGeom>
            <a:solidFill>
              <a:srgbClr val="CCC1DA">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12" name="11 Rectángulo"/>
            <p:cNvSpPr/>
            <p:nvPr/>
          </p:nvSpPr>
          <p:spPr>
            <a:xfrm>
              <a:off x="328115" y="241485"/>
              <a:ext cx="9090489" cy="362020"/>
            </a:xfrm>
            <a:prstGeom prst="rect">
              <a:avLst/>
            </a:prstGeom>
          </p:spPr>
          <p:txBody>
            <a:bodyPr wrap="square">
              <a:spAutoFit/>
            </a:bodyPr>
            <a:lstStyle/>
            <a:p>
              <a:pPr marL="536575" lvl="1" indent="-536575"/>
              <a:r>
                <a:rPr lang="tr-TR" sz="2400" dirty="0"/>
                <a:t>Mimarlık ve planlama mesleklerine cinsiyet nasıl dahil edilir</a:t>
              </a:r>
              <a:r>
                <a:rPr lang="es-ES" sz="2400" dirty="0"/>
                <a:t>?  </a:t>
              </a:r>
            </a:p>
          </p:txBody>
        </p:sp>
      </p:grpSp>
    </p:spTree>
    <p:extLst>
      <p:ext uri="{BB962C8B-B14F-4D97-AF65-F5344CB8AC3E}">
        <p14:creationId xmlns:p14="http://schemas.microsoft.com/office/powerpoint/2010/main" val="9258736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2647950" y="4509119"/>
            <a:ext cx="6156176" cy="1826121"/>
          </a:xfrm>
        </p:spPr>
        <p:txBody>
          <a:bodyPr/>
          <a:lstStyle/>
          <a:p>
            <a:pPr algn="l"/>
            <a:r>
              <a:rPr lang="tr-TR" altLang="es-ES" sz="2000" dirty="0" smtClean="0">
                <a:solidFill>
                  <a:schemeClr val="tx1">
                    <a:lumMod val="65000"/>
                    <a:lumOff val="35000"/>
                  </a:schemeClr>
                </a:solidFill>
                <a:latin typeface="Arial" pitchFamily="34" charset="0"/>
              </a:rPr>
              <a:t>Mimari dergilerde kadınlar ve erkekler nasıl temsil edilir?</a:t>
            </a:r>
            <a:r>
              <a:rPr lang="es-ES" altLang="es-ES" sz="2000" dirty="0">
                <a:solidFill>
                  <a:schemeClr val="tx1">
                    <a:lumMod val="65000"/>
                    <a:lumOff val="35000"/>
                  </a:schemeClr>
                </a:solidFill>
                <a:latin typeface="Arial" pitchFamily="34" charset="0"/>
              </a:rPr>
              <a:t/>
            </a:r>
            <a:br>
              <a:rPr lang="es-ES" altLang="es-ES" sz="2000" dirty="0">
                <a:solidFill>
                  <a:schemeClr val="tx1">
                    <a:lumMod val="65000"/>
                    <a:lumOff val="35000"/>
                  </a:schemeClr>
                </a:solidFill>
                <a:latin typeface="Arial" pitchFamily="34" charset="0"/>
              </a:rPr>
            </a:br>
            <a:r>
              <a:rPr lang="es-ES" altLang="es-ES" sz="2000" dirty="0" smtClean="0">
                <a:solidFill>
                  <a:schemeClr val="tx1">
                    <a:lumMod val="65000"/>
                    <a:lumOff val="35000"/>
                  </a:schemeClr>
                </a:solidFill>
                <a:latin typeface="Arial" pitchFamily="34" charset="0"/>
              </a:rPr>
              <a:t>- </a:t>
            </a:r>
            <a:r>
              <a:rPr lang="tr-TR" altLang="es-ES" sz="2000" dirty="0" smtClean="0">
                <a:solidFill>
                  <a:schemeClr val="tx1">
                    <a:lumMod val="65000"/>
                    <a:lumOff val="35000"/>
                  </a:schemeClr>
                </a:solidFill>
                <a:latin typeface="Arial" pitchFamily="34" charset="0"/>
              </a:rPr>
              <a:t>Erkekler iş sorumluluklarında güven veriyor.</a:t>
            </a:r>
            <a:br>
              <a:rPr lang="tr-TR" altLang="es-ES" sz="2000" dirty="0" smtClean="0">
                <a:solidFill>
                  <a:schemeClr val="tx1">
                    <a:lumMod val="65000"/>
                    <a:lumOff val="35000"/>
                  </a:schemeClr>
                </a:solidFill>
                <a:latin typeface="Arial" pitchFamily="34" charset="0"/>
              </a:rPr>
            </a:br>
            <a:r>
              <a:rPr lang="tr-TR" altLang="es-ES" sz="2000" dirty="0" smtClean="0">
                <a:solidFill>
                  <a:schemeClr val="tx1">
                    <a:lumMod val="65000"/>
                    <a:lumOff val="35000"/>
                  </a:schemeClr>
                </a:solidFill>
                <a:latin typeface="Arial" pitchFamily="34" charset="0"/>
              </a:rPr>
              <a:t>- Kadınlar, çocukla ilgilenme konusunda güven veriyor.</a:t>
            </a:r>
            <a:endParaRPr lang="es-ES" altLang="es-ES" sz="2000" dirty="0">
              <a:solidFill>
                <a:schemeClr val="tx1">
                  <a:lumMod val="65000"/>
                  <a:lumOff val="35000"/>
                </a:schemeClr>
              </a:solidFill>
              <a:latin typeface="Arial" pitchFamily="34" charset="0"/>
            </a:endParaRPr>
          </a:p>
        </p:txBody>
      </p:sp>
      <p:sp>
        <p:nvSpPr>
          <p:cNvPr id="208899" name="Rectangle 3"/>
          <p:cNvSpPr>
            <a:spLocks noGrp="1" noChangeArrowheads="1"/>
          </p:cNvSpPr>
          <p:nvPr>
            <p:ph type="body" idx="1"/>
          </p:nvPr>
        </p:nvSpPr>
        <p:spPr>
          <a:xfrm>
            <a:off x="2771775" y="6324600"/>
            <a:ext cx="6372225" cy="609600"/>
          </a:xfrm>
        </p:spPr>
        <p:txBody>
          <a:bodyPr/>
          <a:lstStyle/>
          <a:p>
            <a:pPr marL="0" indent="0" algn="r">
              <a:lnSpc>
                <a:spcPct val="90000"/>
              </a:lnSpc>
              <a:buNone/>
            </a:pPr>
            <a:r>
              <a:rPr lang="tr-TR" altLang="es-ES" sz="1800" dirty="0" smtClean="0">
                <a:solidFill>
                  <a:schemeClr val="tx1">
                    <a:lumMod val="65000"/>
                    <a:lumOff val="35000"/>
                  </a:schemeClr>
                </a:solidFill>
                <a:latin typeface="Arial" pitchFamily="34" charset="0"/>
              </a:rPr>
              <a:t>Mimari Kayıt Ekim</a:t>
            </a:r>
            <a:r>
              <a:rPr lang="es-ES" altLang="es-ES" sz="1800" dirty="0" smtClean="0">
                <a:solidFill>
                  <a:schemeClr val="tx1">
                    <a:lumMod val="65000"/>
                    <a:lumOff val="35000"/>
                  </a:schemeClr>
                </a:solidFill>
                <a:latin typeface="Arial" pitchFamily="34" charset="0"/>
              </a:rPr>
              <a:t> </a:t>
            </a:r>
            <a:r>
              <a:rPr lang="es-ES" altLang="es-ES" sz="1800" dirty="0">
                <a:solidFill>
                  <a:schemeClr val="tx1">
                    <a:lumMod val="65000"/>
                    <a:lumOff val="35000"/>
                  </a:schemeClr>
                </a:solidFill>
                <a:latin typeface="Arial" pitchFamily="34" charset="0"/>
              </a:rPr>
              <a:t>2003 / L</a:t>
            </a:r>
            <a:r>
              <a:rPr lang="es-ES" altLang="es-ES" sz="1800" dirty="0">
                <a:solidFill>
                  <a:schemeClr val="tx1">
                    <a:lumMod val="65000"/>
                    <a:lumOff val="35000"/>
                  </a:schemeClr>
                </a:solidFill>
                <a:latin typeface="Times New Roman"/>
              </a:rPr>
              <a:t>’</a:t>
            </a:r>
            <a:r>
              <a:rPr lang="es-ES" altLang="es-ES" sz="1800" dirty="0">
                <a:solidFill>
                  <a:schemeClr val="tx1">
                    <a:lumMod val="65000"/>
                    <a:lumOff val="35000"/>
                  </a:schemeClr>
                </a:solidFill>
                <a:latin typeface="Arial" pitchFamily="34" charset="0"/>
              </a:rPr>
              <a:t>Arca n</a:t>
            </a:r>
            <a:r>
              <a:rPr lang="es-ES" altLang="es-ES" sz="1800" dirty="0">
                <a:solidFill>
                  <a:schemeClr val="tx1">
                    <a:lumMod val="65000"/>
                    <a:lumOff val="35000"/>
                  </a:schemeClr>
                </a:solidFill>
                <a:latin typeface="Times New Roman"/>
              </a:rPr>
              <a:t>º</a:t>
            </a:r>
            <a:r>
              <a:rPr lang="es-ES" altLang="es-ES" sz="1800" dirty="0">
                <a:solidFill>
                  <a:schemeClr val="tx1">
                    <a:lumMod val="65000"/>
                    <a:lumOff val="35000"/>
                  </a:schemeClr>
                </a:solidFill>
                <a:latin typeface="Arial" pitchFamily="34" charset="0"/>
              </a:rPr>
              <a:t> 185 2003/ Casabella n</a:t>
            </a:r>
            <a:r>
              <a:rPr lang="es-ES" altLang="es-ES" sz="1800" dirty="0">
                <a:solidFill>
                  <a:schemeClr val="tx1">
                    <a:lumMod val="65000"/>
                    <a:lumOff val="35000"/>
                  </a:schemeClr>
                </a:solidFill>
                <a:latin typeface="Times New Roman"/>
              </a:rPr>
              <a:t>º</a:t>
            </a:r>
            <a:r>
              <a:rPr lang="es-ES" altLang="es-ES" sz="1800" dirty="0">
                <a:solidFill>
                  <a:schemeClr val="tx1">
                    <a:lumMod val="65000"/>
                    <a:lumOff val="35000"/>
                  </a:schemeClr>
                </a:solidFill>
                <a:latin typeface="Arial" pitchFamily="34" charset="0"/>
              </a:rPr>
              <a:t> 714 2003 </a:t>
            </a:r>
          </a:p>
        </p:txBody>
      </p:sp>
      <p:pic>
        <p:nvPicPr>
          <p:cNvPr id="208900" name="Picture 4" descr="Arch Record oct 03 "/>
          <p:cNvPicPr>
            <a:picLocks noChangeAspect="1" noChangeArrowheads="1"/>
          </p:cNvPicPr>
          <p:nvPr/>
        </p:nvPicPr>
        <p:blipFill>
          <a:blip r:embed="rId3" cstate="email">
            <a:extLst>
              <a:ext uri="{28A0092B-C50C-407E-A947-70E740481C1C}">
                <a14:useLocalDpi xmlns:a14="http://schemas.microsoft.com/office/drawing/2010/main"/>
              </a:ext>
            </a:extLst>
          </a:blip>
          <a:srcRect l="16425" t="2095" r="10413" b="2959"/>
          <a:stretch>
            <a:fillRect/>
          </a:stretch>
        </p:blipFill>
        <p:spPr bwMode="auto">
          <a:xfrm>
            <a:off x="0" y="0"/>
            <a:ext cx="4067175" cy="3959225"/>
          </a:xfrm>
          <a:prstGeom prst="rect">
            <a:avLst/>
          </a:prstGeom>
          <a:noFill/>
          <a:extLst>
            <a:ext uri="{909E8E84-426E-40dd-AFC4-6F175D3DCCD1}">
              <a14:hiddenFill xmlns:a14="http://schemas.microsoft.com/office/drawing/2010/main" xmlns="">
                <a:solidFill>
                  <a:srgbClr val="FFFFFF"/>
                </a:solidFill>
              </a14:hiddenFill>
            </a:ext>
          </a:extLst>
        </p:spPr>
      </p:pic>
      <p:pic>
        <p:nvPicPr>
          <p:cNvPr id="208901" name="Picture 5" descr="A Record oct 2003 2"/>
          <p:cNvPicPr>
            <a:picLocks noChangeAspect="1" noChangeArrowheads="1"/>
          </p:cNvPicPr>
          <p:nvPr/>
        </p:nvPicPr>
        <p:blipFill>
          <a:blip r:embed="rId4" cstate="email">
            <a:extLst>
              <a:ext uri="{28A0092B-C50C-407E-A947-70E740481C1C}">
                <a14:useLocalDpi xmlns:a14="http://schemas.microsoft.com/office/drawing/2010/main"/>
              </a:ext>
            </a:extLst>
          </a:blip>
          <a:srcRect l="2097" t="6288" b="4094"/>
          <a:stretch>
            <a:fillRect/>
          </a:stretch>
        </p:blipFill>
        <p:spPr bwMode="auto">
          <a:xfrm>
            <a:off x="3221403" y="692696"/>
            <a:ext cx="3223424" cy="3934800"/>
          </a:xfrm>
          <a:prstGeom prst="rect">
            <a:avLst/>
          </a:prstGeom>
          <a:noFill/>
          <a:extLst>
            <a:ext uri="{909E8E84-426E-40dd-AFC4-6F175D3DCCD1}">
              <a14:hiddenFill xmlns:a14="http://schemas.microsoft.com/office/drawing/2010/main" xmlns="">
                <a:solidFill>
                  <a:srgbClr val="FFFFFF"/>
                </a:solidFill>
              </a14:hiddenFill>
            </a:ext>
          </a:extLst>
        </p:spPr>
      </p:pic>
      <p:pic>
        <p:nvPicPr>
          <p:cNvPr id="208904" name="Picture 8" descr="L'arca 185 1"/>
          <p:cNvPicPr>
            <a:picLocks noChangeAspect="1" noChangeArrowheads="1"/>
          </p:cNvPicPr>
          <p:nvPr/>
        </p:nvPicPr>
        <p:blipFill>
          <a:blip r:embed="rId5" cstate="email">
            <a:extLst>
              <a:ext uri="{28A0092B-C50C-407E-A947-70E740481C1C}">
                <a14:useLocalDpi xmlns:a14="http://schemas.microsoft.com/office/drawing/2010/main"/>
              </a:ext>
            </a:extLst>
          </a:blip>
          <a:srcRect l="6288"/>
          <a:stretch>
            <a:fillRect/>
          </a:stretch>
        </p:blipFill>
        <p:spPr bwMode="auto">
          <a:xfrm>
            <a:off x="6415088" y="692696"/>
            <a:ext cx="2765425" cy="3933825"/>
          </a:xfrm>
          <a:prstGeom prst="rect">
            <a:avLst/>
          </a:prstGeom>
          <a:noFill/>
          <a:extLst>
            <a:ext uri="{909E8E84-426E-40dd-AFC4-6F175D3DCCD1}">
              <a14:hiddenFill xmlns:a14="http://schemas.microsoft.com/office/drawing/2010/main" xmlns="">
                <a:solidFill>
                  <a:srgbClr val="FFFFFF"/>
                </a:solidFill>
              </a14:hiddenFill>
            </a:ext>
          </a:extLst>
        </p:spPr>
      </p:pic>
      <p:pic>
        <p:nvPicPr>
          <p:cNvPr id="208907" name="Picture 11" descr="PICT0019"/>
          <p:cNvPicPr>
            <a:picLocks noChangeAspect="1" noChangeArrowheads="1"/>
          </p:cNvPicPr>
          <p:nvPr/>
        </p:nvPicPr>
        <p:blipFill>
          <a:blip r:embed="rId6" cstate="email">
            <a:extLst>
              <a:ext uri="{28A0092B-C50C-407E-A947-70E740481C1C}">
                <a14:useLocalDpi xmlns:a14="http://schemas.microsoft.com/office/drawing/2010/main"/>
              </a:ext>
            </a:extLst>
          </a:blip>
          <a:srcRect t="6250" b="6863"/>
          <a:stretch>
            <a:fillRect/>
          </a:stretch>
        </p:blipFill>
        <p:spPr bwMode="auto">
          <a:xfrm>
            <a:off x="0" y="3789363"/>
            <a:ext cx="2647950" cy="3068637"/>
          </a:xfrm>
          <a:prstGeom prst="rect">
            <a:avLst/>
          </a:prstGeom>
          <a:noFill/>
          <a:extLst>
            <a:ext uri="{909E8E84-426E-40dd-AFC4-6F175D3DCCD1}">
              <a14:hiddenFill xmlns:a14="http://schemas.microsoft.com/office/drawing/2010/main" xmlns="">
                <a:solidFill>
                  <a:srgbClr val="FFFFFF"/>
                </a:solidFill>
              </a14:hiddenFill>
            </a:ext>
          </a:extLst>
        </p:spPr>
      </p:pic>
      <p:sp>
        <p:nvSpPr>
          <p:cNvPr id="9" name="8 Rectángulo redondeado"/>
          <p:cNvSpPr/>
          <p:nvPr/>
        </p:nvSpPr>
        <p:spPr>
          <a:xfrm>
            <a:off x="4139952" y="116632"/>
            <a:ext cx="4824536" cy="648072"/>
          </a:xfrm>
          <a:prstGeom prst="roundRect">
            <a:avLst/>
          </a:prstGeom>
          <a:solidFill>
            <a:srgbClr val="CCC1DA">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grpSp>
        <p:nvGrpSpPr>
          <p:cNvPr id="11" name="10 Grupo"/>
          <p:cNvGrpSpPr/>
          <p:nvPr/>
        </p:nvGrpSpPr>
        <p:grpSpPr>
          <a:xfrm>
            <a:off x="467544" y="241484"/>
            <a:ext cx="9282874" cy="523220"/>
            <a:chOff x="107504" y="241484"/>
            <a:chExt cx="9282874" cy="523220"/>
          </a:xfrm>
        </p:grpSpPr>
        <p:sp>
          <p:nvSpPr>
            <p:cNvPr id="12" name="11 Rectángulo redondeado"/>
            <p:cNvSpPr/>
            <p:nvPr/>
          </p:nvSpPr>
          <p:spPr>
            <a:xfrm>
              <a:off x="107504" y="241484"/>
              <a:ext cx="8496944" cy="523220"/>
            </a:xfrm>
            <a:prstGeom prst="roundRect">
              <a:avLst/>
            </a:prstGeom>
            <a:solidFill>
              <a:srgbClr val="CCC1DA">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13" name="12 Rectángulo"/>
            <p:cNvSpPr/>
            <p:nvPr/>
          </p:nvSpPr>
          <p:spPr>
            <a:xfrm>
              <a:off x="328116" y="241484"/>
              <a:ext cx="9062262" cy="461665"/>
            </a:xfrm>
            <a:prstGeom prst="rect">
              <a:avLst/>
            </a:prstGeom>
          </p:spPr>
          <p:txBody>
            <a:bodyPr wrap="square">
              <a:spAutoFit/>
            </a:bodyPr>
            <a:lstStyle/>
            <a:p>
              <a:pPr marL="536575" lvl="1" indent="-536575"/>
              <a:r>
                <a:rPr lang="tr-TR" sz="2400" dirty="0" smtClean="0"/>
                <a:t>Mimarlık ve planlama mesleklerine cinsiyet nasıl dahil edilir</a:t>
              </a:r>
              <a:r>
                <a:rPr lang="es-ES" sz="2400" dirty="0" smtClean="0"/>
                <a:t>?  </a:t>
              </a:r>
            </a:p>
          </p:txBody>
        </p:sp>
      </p:grpSp>
    </p:spTree>
    <p:extLst>
      <p:ext uri="{BB962C8B-B14F-4D97-AF65-F5344CB8AC3E}">
        <p14:creationId xmlns:p14="http://schemas.microsoft.com/office/powerpoint/2010/main" val="15411015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Abitare 432 oct 03 3"/>
          <p:cNvPicPr>
            <a:picLocks noChangeAspect="1" noChangeArrowheads="1"/>
          </p:cNvPicPr>
          <p:nvPr/>
        </p:nvPicPr>
        <p:blipFill>
          <a:blip r:embed="rId3" cstate="email">
            <a:extLst>
              <a:ext uri="{28A0092B-C50C-407E-A947-70E740481C1C}">
                <a14:useLocalDpi xmlns:a14="http://schemas.microsoft.com/office/drawing/2010/main"/>
              </a:ext>
            </a:extLst>
          </a:blip>
          <a:srcRect l="656" t="3198" r="984" b="2461"/>
          <a:stretch>
            <a:fillRect/>
          </a:stretch>
        </p:blipFill>
        <p:spPr bwMode="auto">
          <a:xfrm>
            <a:off x="4572000" y="0"/>
            <a:ext cx="4656138" cy="5957888"/>
          </a:xfrm>
          <a:prstGeom prst="rect">
            <a:avLst/>
          </a:prstGeom>
          <a:noFill/>
          <a:extLst>
            <a:ext uri="{909E8E84-426E-40dd-AFC4-6F175D3DCCD1}">
              <a14:hiddenFill xmlns:a14="http://schemas.microsoft.com/office/drawing/2010/main" xmlns="">
                <a:solidFill>
                  <a:srgbClr val="FFFFFF"/>
                </a:solidFill>
              </a14:hiddenFill>
            </a:ext>
          </a:extLst>
        </p:spPr>
      </p:pic>
      <p:sp>
        <p:nvSpPr>
          <p:cNvPr id="210947" name="Rectangle 3"/>
          <p:cNvSpPr>
            <a:spLocks noGrp="1" noChangeArrowheads="1"/>
          </p:cNvSpPr>
          <p:nvPr>
            <p:ph type="title"/>
          </p:nvPr>
        </p:nvSpPr>
        <p:spPr>
          <a:xfrm>
            <a:off x="0" y="5742384"/>
            <a:ext cx="7772400" cy="1143000"/>
          </a:xfrm>
        </p:spPr>
        <p:txBody>
          <a:bodyPr>
            <a:normAutofit/>
          </a:bodyPr>
          <a:lstStyle/>
          <a:p>
            <a:pPr algn="l"/>
            <a:r>
              <a:rPr lang="es-ES" altLang="es-ES" sz="2400" dirty="0" smtClean="0">
                <a:solidFill>
                  <a:schemeClr val="tx1">
                    <a:lumMod val="65000"/>
                    <a:lumOff val="35000"/>
                  </a:schemeClr>
                </a:solidFill>
                <a:latin typeface="Arial" pitchFamily="34" charset="0"/>
              </a:rPr>
              <a:t>(</a:t>
            </a:r>
            <a:r>
              <a:rPr lang="tr-TR" altLang="es-ES" sz="2400" dirty="0" smtClean="0">
                <a:solidFill>
                  <a:schemeClr val="tx1">
                    <a:lumMod val="65000"/>
                    <a:lumOff val="35000"/>
                  </a:schemeClr>
                </a:solidFill>
                <a:latin typeface="Arial" pitchFamily="34" charset="0"/>
              </a:rPr>
              <a:t>Bugün hangisini giymeliyim</a:t>
            </a:r>
            <a:r>
              <a:rPr lang="es-ES" altLang="es-ES" sz="2400" dirty="0" smtClean="0">
                <a:solidFill>
                  <a:schemeClr val="tx1">
                    <a:lumMod val="65000"/>
                    <a:lumOff val="35000"/>
                  </a:schemeClr>
                </a:solidFill>
                <a:latin typeface="Arial" pitchFamily="34" charset="0"/>
              </a:rPr>
              <a:t>?) </a:t>
            </a:r>
            <a:r>
              <a:rPr lang="es-ES" altLang="es-ES" sz="2400" dirty="0">
                <a:solidFill>
                  <a:schemeClr val="tx1">
                    <a:lumMod val="65000"/>
                    <a:lumOff val="35000"/>
                  </a:schemeClr>
                </a:solidFill>
                <a:latin typeface="Arial" pitchFamily="34" charset="0"/>
              </a:rPr>
              <a:t/>
            </a:r>
            <a:br>
              <a:rPr lang="es-ES" altLang="es-ES" sz="2400" dirty="0">
                <a:solidFill>
                  <a:schemeClr val="tx1">
                    <a:lumMod val="65000"/>
                    <a:lumOff val="35000"/>
                  </a:schemeClr>
                </a:solidFill>
                <a:latin typeface="Arial" pitchFamily="34" charset="0"/>
              </a:rPr>
            </a:br>
            <a:r>
              <a:rPr lang="es-ES" altLang="es-ES" sz="2400" dirty="0">
                <a:solidFill>
                  <a:schemeClr val="tx1">
                    <a:lumMod val="65000"/>
                    <a:lumOff val="35000"/>
                  </a:schemeClr>
                </a:solidFill>
                <a:latin typeface="Arial" pitchFamily="34" charset="0"/>
              </a:rPr>
              <a:t> </a:t>
            </a:r>
            <a:r>
              <a:rPr lang="tr-TR" altLang="es-ES" sz="2400" dirty="0" smtClean="0">
                <a:solidFill>
                  <a:schemeClr val="tx1">
                    <a:lumMod val="65000"/>
                    <a:lumOff val="35000"/>
                  </a:schemeClr>
                </a:solidFill>
                <a:latin typeface="Arial" pitchFamily="34" charset="0"/>
              </a:rPr>
              <a:t>Yorum yok.</a:t>
            </a:r>
            <a:endParaRPr lang="es-ES" altLang="es-ES" sz="2400" dirty="0">
              <a:solidFill>
                <a:schemeClr val="tx1">
                  <a:lumMod val="65000"/>
                  <a:lumOff val="35000"/>
                </a:schemeClr>
              </a:solidFill>
              <a:latin typeface="Arial" pitchFamily="34" charset="0"/>
            </a:endParaRPr>
          </a:p>
        </p:txBody>
      </p:sp>
      <p:sp>
        <p:nvSpPr>
          <p:cNvPr id="210948" name="Rectangle 4"/>
          <p:cNvSpPr>
            <a:spLocks noGrp="1" noChangeArrowheads="1"/>
          </p:cNvSpPr>
          <p:nvPr>
            <p:ph type="body" idx="1"/>
          </p:nvPr>
        </p:nvSpPr>
        <p:spPr>
          <a:xfrm>
            <a:off x="1371600" y="6096000"/>
            <a:ext cx="7772400" cy="609600"/>
          </a:xfrm>
        </p:spPr>
        <p:txBody>
          <a:bodyPr>
            <a:normAutofit lnSpcReduction="10000"/>
          </a:bodyPr>
          <a:lstStyle/>
          <a:p>
            <a:pPr algn="r">
              <a:lnSpc>
                <a:spcPct val="90000"/>
              </a:lnSpc>
            </a:pPr>
            <a:r>
              <a:rPr lang="es-ES" altLang="es-ES" sz="1800" dirty="0">
                <a:solidFill>
                  <a:schemeClr val="tx1">
                    <a:lumMod val="65000"/>
                    <a:lumOff val="35000"/>
                  </a:schemeClr>
                </a:solidFill>
                <a:latin typeface="Arial" pitchFamily="34" charset="0"/>
              </a:rPr>
              <a:t>Revista Abitare </a:t>
            </a:r>
          </a:p>
          <a:p>
            <a:pPr algn="r">
              <a:lnSpc>
                <a:spcPct val="90000"/>
              </a:lnSpc>
              <a:buFontTx/>
              <a:buNone/>
            </a:pPr>
            <a:r>
              <a:rPr lang="es-ES" altLang="es-ES" sz="1800" dirty="0">
                <a:solidFill>
                  <a:schemeClr val="tx1">
                    <a:lumMod val="65000"/>
                    <a:lumOff val="35000"/>
                  </a:schemeClr>
                </a:solidFill>
                <a:latin typeface="Arial" pitchFamily="34" charset="0"/>
              </a:rPr>
              <a:t>n</a:t>
            </a:r>
            <a:r>
              <a:rPr lang="es-ES" altLang="es-ES" sz="1800" dirty="0">
                <a:solidFill>
                  <a:schemeClr val="tx1">
                    <a:lumMod val="65000"/>
                    <a:lumOff val="35000"/>
                  </a:schemeClr>
                </a:solidFill>
                <a:latin typeface="Times New Roman"/>
              </a:rPr>
              <a:t>º</a:t>
            </a:r>
            <a:r>
              <a:rPr lang="es-ES" altLang="es-ES" sz="1800" dirty="0">
                <a:solidFill>
                  <a:schemeClr val="tx1">
                    <a:lumMod val="65000"/>
                    <a:lumOff val="35000"/>
                  </a:schemeClr>
                </a:solidFill>
                <a:latin typeface="Arial" pitchFamily="34" charset="0"/>
              </a:rPr>
              <a:t> 432 a</a:t>
            </a:r>
            <a:r>
              <a:rPr lang="es-ES" altLang="es-ES" sz="1800" dirty="0">
                <a:solidFill>
                  <a:schemeClr val="tx1">
                    <a:lumMod val="65000"/>
                    <a:lumOff val="35000"/>
                  </a:schemeClr>
                </a:solidFill>
                <a:latin typeface="Times New Roman"/>
              </a:rPr>
              <a:t>ñ</a:t>
            </a:r>
            <a:r>
              <a:rPr lang="es-ES" altLang="es-ES" sz="1800" dirty="0">
                <a:solidFill>
                  <a:schemeClr val="tx1">
                    <a:lumMod val="65000"/>
                    <a:lumOff val="35000"/>
                  </a:schemeClr>
                </a:solidFill>
                <a:latin typeface="Arial" pitchFamily="34" charset="0"/>
              </a:rPr>
              <a:t>o 2003</a:t>
            </a:r>
          </a:p>
        </p:txBody>
      </p:sp>
      <p:pic>
        <p:nvPicPr>
          <p:cNvPr id="210949" name="Picture 5" descr="Abitare 432 oct 03 2"/>
          <p:cNvPicPr>
            <a:picLocks noChangeAspect="1" noChangeArrowheads="1"/>
          </p:cNvPicPr>
          <p:nvPr/>
        </p:nvPicPr>
        <p:blipFill>
          <a:blip r:embed="rId4" cstate="email">
            <a:extLst>
              <a:ext uri="{28A0092B-C50C-407E-A947-70E740481C1C}">
                <a14:useLocalDpi xmlns:a14="http://schemas.microsoft.com/office/drawing/2010/main"/>
              </a:ext>
            </a:extLst>
          </a:blip>
          <a:srcRect l="1640" t="3198" r="984" b="2461"/>
          <a:stretch>
            <a:fillRect/>
          </a:stretch>
        </p:blipFill>
        <p:spPr bwMode="auto">
          <a:xfrm>
            <a:off x="0" y="0"/>
            <a:ext cx="4611688" cy="595788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9" name="8 Grupo"/>
          <p:cNvGrpSpPr/>
          <p:nvPr/>
        </p:nvGrpSpPr>
        <p:grpSpPr>
          <a:xfrm>
            <a:off x="611560" y="0"/>
            <a:ext cx="8532440" cy="737320"/>
            <a:chOff x="251520" y="222748"/>
            <a:chExt cx="8593741" cy="523220"/>
          </a:xfrm>
        </p:grpSpPr>
        <p:sp>
          <p:nvSpPr>
            <p:cNvPr id="10" name="9 Rectángulo redondeado"/>
            <p:cNvSpPr/>
            <p:nvPr/>
          </p:nvSpPr>
          <p:spPr>
            <a:xfrm>
              <a:off x="251520" y="222748"/>
              <a:ext cx="8593741" cy="523220"/>
            </a:xfrm>
            <a:prstGeom prst="roundRect">
              <a:avLst/>
            </a:prstGeom>
            <a:solidFill>
              <a:srgbClr val="CCC1DA">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11" name="10 Rectángulo"/>
            <p:cNvSpPr/>
            <p:nvPr/>
          </p:nvSpPr>
          <p:spPr>
            <a:xfrm>
              <a:off x="328116" y="241484"/>
              <a:ext cx="8455844" cy="461665"/>
            </a:xfrm>
            <a:prstGeom prst="rect">
              <a:avLst/>
            </a:prstGeom>
          </p:spPr>
          <p:txBody>
            <a:bodyPr wrap="square">
              <a:spAutoFit/>
            </a:bodyPr>
            <a:lstStyle/>
            <a:p>
              <a:pPr marL="536575" lvl="1" indent="-536575"/>
              <a:r>
                <a:rPr lang="tr-TR" sz="2400" dirty="0"/>
                <a:t>Mimarlık ve planlama mesleklerine cinsiyet nasıl dahil edilir</a:t>
              </a:r>
              <a:r>
                <a:rPr lang="es-ES" sz="2400" dirty="0"/>
                <a:t>?  </a:t>
              </a:r>
            </a:p>
          </p:txBody>
        </p:sp>
      </p:grpSp>
    </p:spTree>
    <p:extLst>
      <p:ext uri="{BB962C8B-B14F-4D97-AF65-F5344CB8AC3E}">
        <p14:creationId xmlns:p14="http://schemas.microsoft.com/office/powerpoint/2010/main" val="4704567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4"/>
          <p:cNvSpPr txBox="1">
            <a:spLocks noChangeArrowheads="1"/>
          </p:cNvSpPr>
          <p:nvPr/>
        </p:nvSpPr>
        <p:spPr bwMode="auto">
          <a:xfrm>
            <a:off x="0" y="6131331"/>
            <a:ext cx="9144000"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tr-TR" altLang="es-ES" sz="2200" dirty="0" smtClean="0"/>
              <a:t>Kentin şekillenme biçimi, kadınları şehrin içinde sınırlı bir alana hapsetmiş, dahası onları ekonomik fırsatlardan mahrum etmiştir.</a:t>
            </a:r>
            <a:endParaRPr lang="es-ES" altLang="es-ES" sz="2200" dirty="0"/>
          </a:p>
        </p:txBody>
      </p:sp>
      <p:pic>
        <p:nvPicPr>
          <p:cNvPr id="4101" name="Picture 5" descr="DSCN192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567583"/>
            <a:ext cx="4140200" cy="2517775"/>
          </a:xfrm>
          <a:prstGeom prst="rect">
            <a:avLst/>
          </a:prstGeom>
          <a:noFill/>
          <a:extLst>
            <a:ext uri="{909E8E84-426E-40dd-AFC4-6F175D3DCCD1}">
              <a14:hiddenFill xmlns:a14="http://schemas.microsoft.com/office/drawing/2010/main" xmlns="">
                <a:solidFill>
                  <a:srgbClr val="FFFFFF"/>
                </a:solidFill>
              </a14:hiddenFill>
            </a:ext>
          </a:extLst>
        </p:spPr>
      </p:pic>
      <p:pic>
        <p:nvPicPr>
          <p:cNvPr id="4102" name="Picture 6" descr="DSCN193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94175" y="3556471"/>
            <a:ext cx="1890713" cy="2519362"/>
          </a:xfrm>
          <a:prstGeom prst="rect">
            <a:avLst/>
          </a:prstGeom>
          <a:noFill/>
          <a:extLst>
            <a:ext uri="{909E8E84-426E-40dd-AFC4-6F175D3DCCD1}">
              <a14:hiddenFill xmlns:a14="http://schemas.microsoft.com/office/drawing/2010/main" xmlns="">
                <a:solidFill>
                  <a:srgbClr val="FFFFFF"/>
                </a:solidFill>
              </a14:hiddenFill>
            </a:ext>
          </a:extLst>
        </p:spPr>
      </p:pic>
      <p:pic>
        <p:nvPicPr>
          <p:cNvPr id="4103" name="Picture 7" descr="DSCN195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56325" y="3556471"/>
            <a:ext cx="3384550" cy="2536825"/>
          </a:xfrm>
          <a:prstGeom prst="rect">
            <a:avLst/>
          </a:prstGeom>
          <a:noFill/>
          <a:extLst>
            <a:ext uri="{909E8E84-426E-40dd-AFC4-6F175D3DCCD1}">
              <a14:hiddenFill xmlns:a14="http://schemas.microsoft.com/office/drawing/2010/main" xmlns="">
                <a:solidFill>
                  <a:srgbClr val="FFFFFF"/>
                </a:solidFill>
              </a14:hiddenFill>
            </a:ext>
          </a:extLst>
        </p:spPr>
      </p:pic>
      <p:sp>
        <p:nvSpPr>
          <p:cNvPr id="4099" name="Rectangle 3"/>
          <p:cNvSpPr>
            <a:spLocks noGrp="1" noChangeArrowheads="1"/>
          </p:cNvSpPr>
          <p:nvPr>
            <p:ph type="subTitle" idx="1"/>
          </p:nvPr>
        </p:nvSpPr>
        <p:spPr>
          <a:xfrm>
            <a:off x="0" y="791964"/>
            <a:ext cx="9144000" cy="3501132"/>
          </a:xfrm>
          <a:solidFill>
            <a:schemeClr val="bg1"/>
          </a:solidFill>
        </p:spPr>
        <p:txBody>
          <a:bodyPr>
            <a:noAutofit/>
          </a:bodyPr>
          <a:lstStyle/>
          <a:p>
            <a:pPr>
              <a:lnSpc>
                <a:spcPct val="120000"/>
              </a:lnSpc>
              <a:spcAft>
                <a:spcPct val="55000"/>
              </a:spcAft>
              <a:buFontTx/>
              <a:buChar char="•"/>
            </a:pPr>
            <a:r>
              <a:rPr lang="tr-TR" altLang="es-ES" sz="1800" dirty="0" smtClean="0">
                <a:solidFill>
                  <a:schemeClr val="accent4">
                    <a:lumMod val="50000"/>
                  </a:schemeClr>
                </a:solidFill>
              </a:rPr>
              <a:t>Şehirlerde kadınların günlük hayatta edindikleri deneyim  planlama için bilgi niteliği taşır.</a:t>
            </a:r>
          </a:p>
          <a:p>
            <a:pPr>
              <a:lnSpc>
                <a:spcPct val="120000"/>
              </a:lnSpc>
              <a:spcAft>
                <a:spcPct val="55000"/>
              </a:spcAft>
              <a:buFontTx/>
              <a:buChar char="•"/>
            </a:pPr>
            <a:r>
              <a:rPr lang="es-ES" altLang="es-ES" sz="1800" dirty="0" smtClean="0">
                <a:solidFill>
                  <a:schemeClr val="accent4">
                    <a:lumMod val="50000"/>
                  </a:schemeClr>
                </a:solidFill>
              </a:rPr>
              <a:t> </a:t>
            </a:r>
            <a:r>
              <a:rPr lang="tr-TR" altLang="es-ES" sz="1800" dirty="0" smtClean="0">
                <a:solidFill>
                  <a:schemeClr val="accent4">
                    <a:lumMod val="50000"/>
                  </a:schemeClr>
                </a:solidFill>
              </a:rPr>
              <a:t>Kadın ve erkekler arasında eşitsiz şekilde dağıtılan yükümlülükler, erkek üst sınıf tasarımcıların deneyimlerinden oluşturulmuş şehri kullanmaya zorluyor. </a:t>
            </a:r>
            <a:endParaRPr lang="tr-TR" altLang="es-ES" sz="1800" dirty="0" smtClean="0">
              <a:solidFill>
                <a:srgbClr val="FF0000"/>
              </a:solidFill>
            </a:endParaRPr>
          </a:p>
          <a:p>
            <a:pPr>
              <a:lnSpc>
                <a:spcPct val="120000"/>
              </a:lnSpc>
              <a:spcAft>
                <a:spcPct val="55000"/>
              </a:spcAft>
              <a:buFontTx/>
              <a:buChar char="•"/>
            </a:pPr>
            <a:r>
              <a:rPr lang="tr-TR" altLang="es-ES" sz="1800" dirty="0" smtClean="0">
                <a:solidFill>
                  <a:schemeClr val="tx1"/>
                </a:solidFill>
              </a:rPr>
              <a:t>Kadınların çok sayıda toplumsal rollerinden kaynaklı şehri eşit deneyimleyememesine kamunun ve toplumun genel  ilgisizliği </a:t>
            </a:r>
          </a:p>
          <a:p>
            <a:pPr>
              <a:lnSpc>
                <a:spcPct val="120000"/>
              </a:lnSpc>
              <a:spcAft>
                <a:spcPct val="55000"/>
              </a:spcAft>
              <a:buFontTx/>
              <a:buChar char="•"/>
            </a:pPr>
            <a:r>
              <a:rPr lang="tr-TR" altLang="es-ES" sz="1800" dirty="0" smtClean="0">
                <a:solidFill>
                  <a:schemeClr val="accent4">
                    <a:lumMod val="50000"/>
                  </a:schemeClr>
                </a:solidFill>
              </a:rPr>
              <a:t>Ekonomik kaynaklara erişimde eşit olmayan fırsatlar ve haklar</a:t>
            </a:r>
            <a:r>
              <a:rPr lang="es-ES" altLang="es-ES" sz="1800" dirty="0" smtClean="0">
                <a:solidFill>
                  <a:schemeClr val="accent4">
                    <a:lumMod val="50000"/>
                  </a:schemeClr>
                </a:solidFill>
              </a:rPr>
              <a:t>; </a:t>
            </a:r>
          </a:p>
          <a:p>
            <a:pPr>
              <a:lnSpc>
                <a:spcPct val="120000"/>
              </a:lnSpc>
              <a:spcAft>
                <a:spcPct val="55000"/>
              </a:spcAft>
              <a:buFontTx/>
              <a:buChar char="•"/>
            </a:pPr>
            <a:r>
              <a:rPr lang="es-ES" altLang="es-ES" sz="1800" dirty="0" smtClean="0">
                <a:solidFill>
                  <a:schemeClr val="accent4">
                    <a:lumMod val="50000"/>
                  </a:schemeClr>
                </a:solidFill>
              </a:rPr>
              <a:t> </a:t>
            </a:r>
            <a:r>
              <a:rPr lang="tr-TR" altLang="es-ES" sz="1800" dirty="0" smtClean="0">
                <a:solidFill>
                  <a:schemeClr val="accent4">
                    <a:lumMod val="50000"/>
                  </a:schemeClr>
                </a:solidFill>
              </a:rPr>
              <a:t>Kadınların evde ve dışarda yaptığı işin miktarı belirlenmeli ve  gayri safi yurt içi hasılaya eklenmeli .</a:t>
            </a:r>
            <a:endParaRPr lang="es-ES" altLang="es-ES" sz="1800" dirty="0">
              <a:solidFill>
                <a:schemeClr val="accent4">
                  <a:lumMod val="50000"/>
                </a:schemeClr>
              </a:solidFill>
            </a:endParaRPr>
          </a:p>
        </p:txBody>
      </p:sp>
      <p:grpSp>
        <p:nvGrpSpPr>
          <p:cNvPr id="8" name="7 Grupo"/>
          <p:cNvGrpSpPr/>
          <p:nvPr/>
        </p:nvGrpSpPr>
        <p:grpSpPr>
          <a:xfrm>
            <a:off x="0" y="144016"/>
            <a:ext cx="10586379" cy="836712"/>
            <a:chOff x="2640780" y="144016"/>
            <a:chExt cx="7945599" cy="836712"/>
          </a:xfrm>
        </p:grpSpPr>
        <p:sp>
          <p:nvSpPr>
            <p:cNvPr id="9" name="8 Rectángulo redondeado"/>
            <p:cNvSpPr/>
            <p:nvPr/>
          </p:nvSpPr>
          <p:spPr>
            <a:xfrm>
              <a:off x="2640780" y="144016"/>
              <a:ext cx="7403828" cy="692696"/>
            </a:xfrm>
            <a:prstGeom prst="roundRect">
              <a:avLst/>
            </a:prstGeom>
            <a:solidFill>
              <a:srgbClr val="B3A2C7">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10" name="9 CuadroTexto"/>
            <p:cNvSpPr txBox="1"/>
            <p:nvPr/>
          </p:nvSpPr>
          <p:spPr>
            <a:xfrm>
              <a:off x="2987824" y="211287"/>
              <a:ext cx="7598555" cy="769441"/>
            </a:xfrm>
            <a:prstGeom prst="rect">
              <a:avLst/>
            </a:prstGeom>
            <a:noFill/>
          </p:spPr>
          <p:txBody>
            <a:bodyPr wrap="none" rtlCol="0">
              <a:spAutoFit/>
            </a:bodyPr>
            <a:lstStyle/>
            <a:p>
              <a:pPr marL="0" lvl="1"/>
              <a:r>
                <a:rPr lang="tr-TR" sz="2800" dirty="0" smtClean="0"/>
                <a:t>Cinsiyet perspektifini planlama sürecine dahil etme</a:t>
              </a:r>
              <a:endParaRPr lang="es-ES" sz="2800" dirty="0" smtClean="0"/>
            </a:p>
            <a:p>
              <a:endParaRPr lang="es-ES" sz="1600" dirty="0"/>
            </a:p>
          </p:txBody>
        </p:sp>
      </p:grpSp>
    </p:spTree>
    <p:extLst>
      <p:ext uri="{BB962C8B-B14F-4D97-AF65-F5344CB8AC3E}">
        <p14:creationId xmlns:p14="http://schemas.microsoft.com/office/powerpoint/2010/main" val="22829874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C:\Documents and Settings\Administrador\Escritorio\Mujeres_Públicas\Jane_Jacobs_Muerte y vida_grandes ciudade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7914" y="648072"/>
            <a:ext cx="3838022" cy="6093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2 CuadroTexto"/>
          <p:cNvSpPr txBox="1"/>
          <p:nvPr/>
        </p:nvSpPr>
        <p:spPr>
          <a:xfrm>
            <a:off x="4211960" y="965041"/>
            <a:ext cx="4824536" cy="5470728"/>
          </a:xfrm>
          <a:prstGeom prst="rect">
            <a:avLst/>
          </a:prstGeom>
          <a:solidFill>
            <a:schemeClr val="bg1">
              <a:lumMod val="85000"/>
            </a:schemeClr>
          </a:solidFill>
        </p:spPr>
        <p:txBody>
          <a:bodyPr wrap="square">
            <a:spAutoFit/>
          </a:bodyPr>
          <a:lstStyle/>
          <a:p>
            <a:pPr>
              <a:lnSpc>
                <a:spcPct val="150000"/>
              </a:lnSpc>
              <a:defRPr/>
            </a:pPr>
            <a:r>
              <a:rPr lang="es-ES_tradnl" dirty="0" smtClean="0">
                <a:solidFill>
                  <a:prstClr val="black"/>
                </a:solidFill>
              </a:rPr>
              <a:t>“</a:t>
            </a:r>
            <a:r>
              <a:rPr lang="tr-TR" dirty="0" smtClean="0">
                <a:solidFill>
                  <a:prstClr val="black"/>
                </a:solidFill>
              </a:rPr>
              <a:t>Bu kitap, halihazırdaki kent planlaması ve yeniden inşaya bir meydan okuma niteliğindedir.</a:t>
            </a:r>
            <a:r>
              <a:rPr lang="es-ES_tradnl" dirty="0" smtClean="0">
                <a:solidFill>
                  <a:prstClr val="black"/>
                </a:solidFill>
              </a:rPr>
              <a:t> </a:t>
            </a:r>
            <a:endParaRPr lang="tr-TR" dirty="0" smtClean="0">
              <a:solidFill>
                <a:prstClr val="black"/>
              </a:solidFill>
            </a:endParaRPr>
          </a:p>
          <a:p>
            <a:pPr>
              <a:lnSpc>
                <a:spcPct val="150000"/>
              </a:lnSpc>
              <a:defRPr/>
            </a:pPr>
            <a:r>
              <a:rPr lang="tr-TR" dirty="0" smtClean="0">
                <a:solidFill>
                  <a:prstClr val="black"/>
                </a:solidFill>
              </a:rPr>
              <a:t>Bu çoğunlukla, kent planlaması ve yeniden inşaya dair yeni ilkeler öne sürme girişimidir.</a:t>
            </a:r>
            <a:r>
              <a:rPr lang="es-ES_tradnl" dirty="0" smtClean="0">
                <a:solidFill>
                  <a:prstClr val="black"/>
                </a:solidFill>
              </a:rPr>
              <a:t> </a:t>
            </a:r>
            <a:endParaRPr lang="tr-TR" dirty="0" smtClean="0">
              <a:solidFill>
                <a:prstClr val="black"/>
              </a:solidFill>
            </a:endParaRPr>
          </a:p>
          <a:p>
            <a:pPr>
              <a:lnSpc>
                <a:spcPct val="150000"/>
              </a:lnSpc>
              <a:defRPr/>
            </a:pPr>
            <a:r>
              <a:rPr lang="tr-TR" dirty="0" smtClean="0">
                <a:solidFill>
                  <a:prstClr val="black"/>
                </a:solidFill>
              </a:rPr>
              <a:t>Bu </a:t>
            </a:r>
            <a:r>
              <a:rPr lang="tr-TR" dirty="0">
                <a:solidFill>
                  <a:prstClr val="black"/>
                </a:solidFill>
              </a:rPr>
              <a:t>mimarlık ve planlama okullarından Pazar eklerine ve kadın dergilerine kadar her şeyde öğretilenden farklı hatta </a:t>
            </a:r>
            <a:r>
              <a:rPr lang="tr-TR" dirty="0" smtClean="0">
                <a:solidFill>
                  <a:prstClr val="black"/>
                </a:solidFill>
              </a:rPr>
              <a:t>hepsine zıttır…</a:t>
            </a:r>
            <a:r>
              <a:rPr lang="es-ES_tradnl" dirty="0" smtClean="0">
                <a:solidFill>
                  <a:prstClr val="black"/>
                </a:solidFill>
              </a:rPr>
              <a:t> </a:t>
            </a:r>
            <a:endParaRPr lang="tr-TR" dirty="0">
              <a:solidFill>
                <a:prstClr val="black"/>
              </a:solidFill>
            </a:endParaRPr>
          </a:p>
          <a:p>
            <a:pPr>
              <a:lnSpc>
                <a:spcPct val="150000"/>
              </a:lnSpc>
              <a:defRPr/>
            </a:pPr>
            <a:r>
              <a:rPr lang="tr-TR" dirty="0" smtClean="0">
                <a:solidFill>
                  <a:prstClr val="black"/>
                </a:solidFill>
              </a:rPr>
              <a:t>Modern, </a:t>
            </a:r>
            <a:r>
              <a:rPr lang="tr-TR" dirty="0" err="1" smtClean="0">
                <a:solidFill>
                  <a:prstClr val="black"/>
                </a:solidFill>
              </a:rPr>
              <a:t>ortodoks</a:t>
            </a:r>
            <a:r>
              <a:rPr lang="tr-TR" dirty="0" smtClean="0">
                <a:solidFill>
                  <a:prstClr val="black"/>
                </a:solidFill>
              </a:rPr>
              <a:t> şehir planlaması ve yeniden inşayı şekillendiren ilkeler ve hedeflere saldırıdır…</a:t>
            </a:r>
            <a:r>
              <a:rPr lang="es-ES_tradnl" dirty="0" smtClean="0">
                <a:solidFill>
                  <a:prstClr val="black"/>
                </a:solidFill>
              </a:rPr>
              <a:t> </a:t>
            </a:r>
            <a:endParaRPr lang="tr-TR" dirty="0">
              <a:solidFill>
                <a:prstClr val="black"/>
              </a:solidFill>
            </a:endParaRPr>
          </a:p>
          <a:p>
            <a:pPr>
              <a:lnSpc>
                <a:spcPct val="150000"/>
              </a:lnSpc>
              <a:defRPr/>
            </a:pPr>
            <a:r>
              <a:rPr lang="tr-TR" dirty="0" smtClean="0">
                <a:solidFill>
                  <a:prstClr val="black"/>
                </a:solidFill>
              </a:rPr>
              <a:t>Çoğunlukla sıradan şeyler hakkında yazacağım.</a:t>
            </a:r>
            <a:r>
              <a:rPr lang="es-ES_tradnl" dirty="0" smtClean="0">
                <a:solidFill>
                  <a:prstClr val="black"/>
                </a:solidFill>
              </a:rPr>
              <a:t>..”</a:t>
            </a:r>
            <a:endParaRPr lang="es-ES" dirty="0">
              <a:solidFill>
                <a:prstClr val="black"/>
              </a:solidFill>
            </a:endParaRPr>
          </a:p>
        </p:txBody>
      </p:sp>
      <p:grpSp>
        <p:nvGrpSpPr>
          <p:cNvPr id="5" name="4 Grupo"/>
          <p:cNvGrpSpPr/>
          <p:nvPr/>
        </p:nvGrpSpPr>
        <p:grpSpPr>
          <a:xfrm>
            <a:off x="1547664" y="144016"/>
            <a:ext cx="7403828" cy="836712"/>
            <a:chOff x="2640780" y="144016"/>
            <a:chExt cx="7403828" cy="836712"/>
          </a:xfrm>
        </p:grpSpPr>
        <p:sp>
          <p:nvSpPr>
            <p:cNvPr id="4" name="3 Rectángulo redondeado"/>
            <p:cNvSpPr/>
            <p:nvPr/>
          </p:nvSpPr>
          <p:spPr>
            <a:xfrm>
              <a:off x="2640780" y="144016"/>
              <a:ext cx="7403828" cy="692696"/>
            </a:xfrm>
            <a:prstGeom prst="roundRect">
              <a:avLst/>
            </a:prstGeom>
            <a:solidFill>
              <a:srgbClr val="B3A2C7">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2" name="1 CuadroTexto"/>
            <p:cNvSpPr txBox="1"/>
            <p:nvPr/>
          </p:nvSpPr>
          <p:spPr>
            <a:xfrm>
              <a:off x="2987824" y="211287"/>
              <a:ext cx="6594049" cy="769441"/>
            </a:xfrm>
            <a:prstGeom prst="rect">
              <a:avLst/>
            </a:prstGeom>
            <a:noFill/>
          </p:spPr>
          <p:txBody>
            <a:bodyPr wrap="none" rtlCol="0">
              <a:spAutoFit/>
            </a:bodyPr>
            <a:lstStyle/>
            <a:p>
              <a:pPr marL="0" lvl="1"/>
              <a:r>
                <a:rPr lang="tr-TR" sz="2800" dirty="0" smtClean="0"/>
                <a:t>Cinsiyet perspektifini uygulayan deneyimler</a:t>
              </a:r>
              <a:endParaRPr lang="es-ES" sz="2800" dirty="0" smtClean="0"/>
            </a:p>
            <a:p>
              <a:endParaRPr lang="es-ES" sz="1600" dirty="0"/>
            </a:p>
          </p:txBody>
        </p:sp>
      </p:grpSp>
    </p:spTree>
    <p:extLst>
      <p:ext uri="{BB962C8B-B14F-4D97-AF65-F5344CB8AC3E}">
        <p14:creationId xmlns:p14="http://schemas.microsoft.com/office/powerpoint/2010/main" val="249057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1052736"/>
            <a:ext cx="9144000" cy="4248472"/>
          </a:xfrm>
        </p:spPr>
        <p:txBody>
          <a:bodyPr/>
          <a:lstStyle/>
          <a:p>
            <a:pPr algn="l"/>
            <a:r>
              <a:rPr lang="tr-TR" sz="2400" dirty="0" smtClean="0"/>
              <a:t>Sıradan şeyler</a:t>
            </a:r>
            <a:r>
              <a:rPr lang="es-ES" sz="2400" dirty="0" smtClean="0"/>
              <a:t>:</a:t>
            </a:r>
            <a:br>
              <a:rPr lang="es-ES" sz="2400" dirty="0" smtClean="0"/>
            </a:br>
            <a:r>
              <a:rPr lang="tr-TR" sz="2400" dirty="0" smtClean="0"/>
              <a:t>* Hangi tür şehir sokakları güvenli ve hangileri değil</a:t>
            </a:r>
            <a:r>
              <a:rPr lang="es-ES" sz="2400" dirty="0" smtClean="0"/>
              <a:t>;</a:t>
            </a:r>
            <a:br>
              <a:rPr lang="es-ES" sz="2400" dirty="0" smtClean="0"/>
            </a:br>
            <a:r>
              <a:rPr lang="es-ES" sz="2400" dirty="0" smtClean="0"/>
              <a:t>* </a:t>
            </a:r>
            <a:r>
              <a:rPr lang="tr-TR" sz="2400" dirty="0" smtClean="0"/>
              <a:t>Neden bazı şehir parkları ha</a:t>
            </a:r>
            <a:r>
              <a:rPr lang="es-ES" sz="2400" dirty="0" smtClean="0"/>
              <a:t>r</a:t>
            </a:r>
            <a:r>
              <a:rPr lang="tr-TR" sz="2400" dirty="0" smtClean="0"/>
              <a:t>ika ve diğerleri</a:t>
            </a:r>
            <a:r>
              <a:rPr lang="es-ES" sz="2400" dirty="0" smtClean="0"/>
              <a:t> </a:t>
            </a:r>
            <a:r>
              <a:rPr lang="es-ES" sz="2400" dirty="0" smtClean="0">
                <a:solidFill>
                  <a:srgbClr val="FF0000"/>
                </a:solidFill>
              </a:rPr>
              <a:t>vice traps </a:t>
            </a:r>
            <a:r>
              <a:rPr lang="tr-TR" sz="2400" dirty="0" smtClean="0"/>
              <a:t>ve ölüm tuzakları</a:t>
            </a:r>
            <a:r>
              <a:rPr lang="es-ES" sz="2400" dirty="0" smtClean="0"/>
              <a:t>;</a:t>
            </a:r>
            <a:br>
              <a:rPr lang="es-ES" sz="2400" dirty="0" smtClean="0"/>
            </a:br>
            <a:r>
              <a:rPr lang="es-ES" sz="2400" dirty="0" smtClean="0"/>
              <a:t>* N</a:t>
            </a:r>
            <a:r>
              <a:rPr lang="tr-TR" sz="2400" dirty="0" smtClean="0"/>
              <a:t>eden bazı gecekondu mahalleleri gecekondu olarak kalıyor ve diğerleri mali ve resmi duruma rağmen kendisini yeniliyor;</a:t>
            </a:r>
            <a:r>
              <a:rPr lang="es-ES" sz="2400" dirty="0" smtClean="0"/>
              <a:t> </a:t>
            </a:r>
            <a:br>
              <a:rPr lang="es-ES" sz="2400" dirty="0" smtClean="0"/>
            </a:br>
            <a:r>
              <a:rPr lang="es-ES" sz="2400" dirty="0" smtClean="0"/>
              <a:t>* </a:t>
            </a:r>
            <a:r>
              <a:rPr lang="tr-TR" sz="2400" dirty="0" smtClean="0"/>
              <a:t>Şehir merkezlerinin yerinin değişmesine yol açan sebep</a:t>
            </a:r>
            <a:r>
              <a:rPr lang="tr-TR" sz="2400" dirty="0"/>
              <a:t> </a:t>
            </a:r>
            <a:r>
              <a:rPr lang="tr-TR" sz="2400" dirty="0" smtClean="0"/>
              <a:t>nedir?</a:t>
            </a:r>
            <a:br>
              <a:rPr lang="tr-TR" sz="2400" dirty="0" smtClean="0"/>
            </a:br>
            <a:r>
              <a:rPr lang="tr-TR" sz="2400" dirty="0" smtClean="0"/>
              <a:t>* Şehir mahallesi nedir?</a:t>
            </a:r>
            <a:r>
              <a:rPr lang="es-ES" sz="2400" dirty="0" smtClean="0"/>
              <a:t/>
            </a:r>
            <a:br>
              <a:rPr lang="es-ES" sz="2400" dirty="0" smtClean="0"/>
            </a:br>
            <a:r>
              <a:rPr lang="es-ES" sz="2400" dirty="0" smtClean="0"/>
              <a:t>*</a:t>
            </a:r>
            <a:r>
              <a:rPr lang="tr-TR" sz="2400" dirty="0" smtClean="0"/>
              <a:t> Büyük şehirlerdeki mahallelerde hangi meslekler yapılır?…</a:t>
            </a:r>
            <a:r>
              <a:rPr lang="es-ES" sz="2400" dirty="0" smtClean="0"/>
              <a:t/>
            </a:r>
            <a:br>
              <a:rPr lang="es-ES" sz="2400" dirty="0" smtClean="0"/>
            </a:br>
            <a:r>
              <a:rPr lang="es-ES" sz="2400" dirty="0"/>
              <a:t/>
            </a:r>
            <a:br>
              <a:rPr lang="es-ES" sz="2400" dirty="0"/>
            </a:br>
            <a:r>
              <a:rPr lang="es-ES" sz="2400" dirty="0" smtClean="0"/>
              <a:t/>
            </a:r>
            <a:br>
              <a:rPr lang="es-ES" sz="2400" dirty="0" smtClean="0"/>
            </a:br>
            <a:r>
              <a:rPr lang="es-ES" sz="2400" dirty="0" smtClean="0"/>
              <a:t/>
            </a:r>
            <a:br>
              <a:rPr lang="es-ES" sz="2400" dirty="0" smtClean="0"/>
            </a:br>
            <a:endParaRPr lang="es-ES" sz="2400" dirty="0"/>
          </a:p>
        </p:txBody>
      </p:sp>
      <p:sp>
        <p:nvSpPr>
          <p:cNvPr id="4" name="3 CuadroTexto"/>
          <p:cNvSpPr txBox="1"/>
          <p:nvPr/>
        </p:nvSpPr>
        <p:spPr>
          <a:xfrm>
            <a:off x="-36512" y="4437112"/>
            <a:ext cx="9396122" cy="584776"/>
          </a:xfrm>
          <a:prstGeom prst="rect">
            <a:avLst/>
          </a:prstGeom>
          <a:noFill/>
        </p:spPr>
        <p:txBody>
          <a:bodyPr wrap="none" rtlCol="0">
            <a:spAutoFit/>
          </a:bodyPr>
          <a:lstStyle/>
          <a:p>
            <a:r>
              <a:rPr lang="tr-TR" sz="3200" b="1" dirty="0" smtClean="0">
                <a:solidFill>
                  <a:srgbClr val="8064A2">
                    <a:lumMod val="50000"/>
                  </a:srgbClr>
                </a:solidFill>
              </a:rPr>
              <a:t>ŞEHİRLER GERÇEK HAYATTA NASIL ÇALIŞIR?</a:t>
            </a:r>
            <a:endParaRPr lang="es-ES" sz="3200" b="1" dirty="0">
              <a:solidFill>
                <a:srgbClr val="8064A2">
                  <a:lumMod val="50000"/>
                </a:srgbClr>
              </a:solidFill>
            </a:endParaRPr>
          </a:p>
        </p:txBody>
      </p:sp>
      <p:grpSp>
        <p:nvGrpSpPr>
          <p:cNvPr id="6" name="5 Grupo"/>
          <p:cNvGrpSpPr/>
          <p:nvPr/>
        </p:nvGrpSpPr>
        <p:grpSpPr>
          <a:xfrm>
            <a:off x="1475656" y="116632"/>
            <a:ext cx="7403828" cy="836712"/>
            <a:chOff x="2640780" y="144016"/>
            <a:chExt cx="7403828" cy="836712"/>
          </a:xfrm>
        </p:grpSpPr>
        <p:sp>
          <p:nvSpPr>
            <p:cNvPr id="7" name="6 Rectángulo redondeado"/>
            <p:cNvSpPr/>
            <p:nvPr/>
          </p:nvSpPr>
          <p:spPr>
            <a:xfrm>
              <a:off x="2640780" y="144016"/>
              <a:ext cx="7403828" cy="692696"/>
            </a:xfrm>
            <a:prstGeom prst="roundRect">
              <a:avLst/>
            </a:prstGeom>
            <a:solidFill>
              <a:srgbClr val="B3A2C7">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8" name="7 CuadroTexto"/>
            <p:cNvSpPr txBox="1"/>
            <p:nvPr/>
          </p:nvSpPr>
          <p:spPr>
            <a:xfrm>
              <a:off x="2987824" y="211287"/>
              <a:ext cx="6675802" cy="769441"/>
            </a:xfrm>
            <a:prstGeom prst="rect">
              <a:avLst/>
            </a:prstGeom>
            <a:noFill/>
          </p:spPr>
          <p:txBody>
            <a:bodyPr wrap="none" rtlCol="0">
              <a:spAutoFit/>
            </a:bodyPr>
            <a:lstStyle/>
            <a:p>
              <a:pPr marL="0" lvl="1"/>
              <a:r>
                <a:rPr lang="tr-TR" sz="2800" dirty="0" smtClean="0"/>
                <a:t>Cinsiyet perspektifini uygulayan deneyimler</a:t>
              </a:r>
              <a:endParaRPr lang="es-ES" sz="2800" dirty="0" smtClean="0"/>
            </a:p>
            <a:p>
              <a:endParaRPr lang="es-ES" sz="1600" dirty="0"/>
            </a:p>
          </p:txBody>
        </p:sp>
      </p:grpSp>
      <p:pic>
        <p:nvPicPr>
          <p:cNvPr id="14" name="Picture 5" descr="montroig miami platja nov06 (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512" y="5057508"/>
            <a:ext cx="1393825" cy="18581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3" descr="PICT001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99172" y="5047842"/>
            <a:ext cx="2640780" cy="1837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3" descr="IMG_0870"/>
          <p:cNvPicPr>
            <a:picLocks noChangeAspect="1" noChangeArrowheads="1"/>
          </p:cNvPicPr>
          <p:nvPr/>
        </p:nvPicPr>
        <p:blipFill>
          <a:blip r:embed="rId5" cstate="email">
            <a:extLst>
              <a:ext uri="{28A0092B-C50C-407E-A947-70E740481C1C}">
                <a14:useLocalDpi xmlns:a14="http://schemas.microsoft.com/office/drawing/2010/main"/>
              </a:ext>
            </a:extLst>
          </a:blip>
          <a:srcRect l="43903" t="35773" r="50000" b="41463"/>
          <a:stretch>
            <a:fillRect/>
          </a:stretch>
        </p:blipFill>
        <p:spPr bwMode="auto">
          <a:xfrm>
            <a:off x="6488973" y="5066374"/>
            <a:ext cx="675315" cy="1891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6" descr="PICT0058"/>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83968" y="5047841"/>
            <a:ext cx="2072587" cy="18874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6" descr="poble nou vuelta del col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08304" y="5045754"/>
            <a:ext cx="1872208" cy="1839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012376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BACKUP_ZAI_06_2011\GÉNERO\_col_lectiu_PUNT6\2011_activitats\07_Article_Ciutats_i_Persones\Imatges_capítol_punt6\imatges_ARI\5_granollers (17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3 Grupo"/>
          <p:cNvGrpSpPr/>
          <p:nvPr/>
        </p:nvGrpSpPr>
        <p:grpSpPr>
          <a:xfrm>
            <a:off x="971600" y="116632"/>
            <a:ext cx="8064896" cy="720080"/>
            <a:chOff x="2640780" y="144016"/>
            <a:chExt cx="7403828" cy="692696"/>
          </a:xfrm>
        </p:grpSpPr>
        <p:sp>
          <p:nvSpPr>
            <p:cNvPr id="5" name="4 Rectángulo redondeado"/>
            <p:cNvSpPr/>
            <p:nvPr/>
          </p:nvSpPr>
          <p:spPr>
            <a:xfrm>
              <a:off x="2640780" y="144016"/>
              <a:ext cx="7403828" cy="692696"/>
            </a:xfrm>
            <a:prstGeom prst="roundRect">
              <a:avLst/>
            </a:prstGeom>
            <a:solidFill>
              <a:srgbClr val="B3A2C7">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6" name="5 CuadroTexto"/>
            <p:cNvSpPr txBox="1"/>
            <p:nvPr/>
          </p:nvSpPr>
          <p:spPr>
            <a:xfrm>
              <a:off x="2987824" y="211287"/>
              <a:ext cx="7016473" cy="523220"/>
            </a:xfrm>
            <a:prstGeom prst="rect">
              <a:avLst/>
            </a:prstGeom>
            <a:noFill/>
          </p:spPr>
          <p:txBody>
            <a:bodyPr wrap="none" rtlCol="0">
              <a:spAutoFit/>
            </a:bodyPr>
            <a:lstStyle/>
            <a:p>
              <a:pPr marL="0" lvl="1"/>
              <a:r>
                <a:rPr lang="tr-TR" sz="2800" dirty="0" smtClean="0"/>
                <a:t>Cinsiyet perspektifinden uygulanan deneyimler</a:t>
              </a:r>
              <a:endParaRPr lang="es-ES" sz="1600" dirty="0"/>
            </a:p>
          </p:txBody>
        </p:sp>
      </p:grpSp>
      <p:sp>
        <p:nvSpPr>
          <p:cNvPr id="3" name="2 CuadroTexto"/>
          <p:cNvSpPr txBox="1"/>
          <p:nvPr/>
        </p:nvSpPr>
        <p:spPr>
          <a:xfrm>
            <a:off x="0" y="1166837"/>
            <a:ext cx="5715000" cy="461665"/>
          </a:xfrm>
          <a:prstGeom prst="rect">
            <a:avLst/>
          </a:prstGeom>
          <a:solidFill>
            <a:schemeClr val="bg1">
              <a:lumMod val="85000"/>
            </a:schemeClr>
          </a:solidFill>
        </p:spPr>
        <p:txBody>
          <a:bodyPr>
            <a:spAutoFit/>
          </a:bodyPr>
          <a:lstStyle/>
          <a:p>
            <a:pPr algn="r">
              <a:defRPr/>
            </a:pPr>
            <a:r>
              <a:rPr lang="tr-TR" sz="2400" b="1" dirty="0" smtClean="0">
                <a:solidFill>
                  <a:prstClr val="black"/>
                </a:solidFill>
              </a:rPr>
              <a:t>Günlük yaşamdan deneyimler</a:t>
            </a:r>
            <a:endParaRPr lang="es-ES" sz="2400" b="1" dirty="0">
              <a:solidFill>
                <a:prstClr val="black"/>
              </a:solidFill>
            </a:endParaRPr>
          </a:p>
        </p:txBody>
      </p:sp>
    </p:spTree>
    <p:extLst>
      <p:ext uri="{BB962C8B-B14F-4D97-AF65-F5344CB8AC3E}">
        <p14:creationId xmlns:p14="http://schemas.microsoft.com/office/powerpoint/2010/main" val="19119012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sta catalina porta cambo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7384"/>
            <a:ext cx="9144000" cy="6858000"/>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 name="2 CuadroTexto"/>
          <p:cNvSpPr txBox="1"/>
          <p:nvPr/>
        </p:nvSpPr>
        <p:spPr>
          <a:xfrm>
            <a:off x="0" y="1310853"/>
            <a:ext cx="5715000" cy="461665"/>
          </a:xfrm>
          <a:prstGeom prst="rect">
            <a:avLst/>
          </a:prstGeom>
          <a:solidFill>
            <a:schemeClr val="bg1">
              <a:lumMod val="85000"/>
            </a:schemeClr>
          </a:solidFill>
        </p:spPr>
        <p:txBody>
          <a:bodyPr>
            <a:spAutoFit/>
          </a:bodyPr>
          <a:lstStyle/>
          <a:p>
            <a:pPr algn="r">
              <a:defRPr/>
            </a:pPr>
            <a:r>
              <a:rPr lang="tr-TR" sz="2400" b="1" dirty="0" smtClean="0">
                <a:solidFill>
                  <a:prstClr val="black"/>
                </a:solidFill>
              </a:rPr>
              <a:t>Şehirler kompleks sistemlerdir.</a:t>
            </a:r>
            <a:endParaRPr lang="es-ES" sz="2400" b="1" dirty="0">
              <a:solidFill>
                <a:prstClr val="black"/>
              </a:solidFill>
            </a:endParaRPr>
          </a:p>
        </p:txBody>
      </p:sp>
      <p:grpSp>
        <p:nvGrpSpPr>
          <p:cNvPr id="4" name="3 Grupo"/>
          <p:cNvGrpSpPr/>
          <p:nvPr/>
        </p:nvGrpSpPr>
        <p:grpSpPr>
          <a:xfrm>
            <a:off x="1475656" y="144016"/>
            <a:ext cx="7403828" cy="692696"/>
            <a:chOff x="2640780" y="144016"/>
            <a:chExt cx="7403828" cy="692696"/>
          </a:xfrm>
        </p:grpSpPr>
        <p:sp>
          <p:nvSpPr>
            <p:cNvPr id="5" name="4 Rectángulo redondeado"/>
            <p:cNvSpPr/>
            <p:nvPr/>
          </p:nvSpPr>
          <p:spPr>
            <a:xfrm>
              <a:off x="2640780" y="144016"/>
              <a:ext cx="7403828" cy="692696"/>
            </a:xfrm>
            <a:prstGeom prst="roundRect">
              <a:avLst/>
            </a:prstGeom>
            <a:solidFill>
              <a:srgbClr val="B3A2C7">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6" name="5 CuadroTexto"/>
            <p:cNvSpPr txBox="1"/>
            <p:nvPr/>
          </p:nvSpPr>
          <p:spPr>
            <a:xfrm>
              <a:off x="2987824" y="211287"/>
              <a:ext cx="6502614" cy="523220"/>
            </a:xfrm>
            <a:prstGeom prst="rect">
              <a:avLst/>
            </a:prstGeom>
            <a:noFill/>
          </p:spPr>
          <p:txBody>
            <a:bodyPr wrap="none" rtlCol="0">
              <a:spAutoFit/>
            </a:bodyPr>
            <a:lstStyle/>
            <a:p>
              <a:pPr marL="0" lvl="1"/>
              <a:r>
                <a:rPr lang="tr-TR" sz="2800" dirty="0" smtClean="0"/>
                <a:t>Cinsiyet perspektifini uygulayan deneyimler</a:t>
              </a:r>
              <a:endParaRPr lang="es-ES" sz="1600" dirty="0"/>
            </a:p>
          </p:txBody>
        </p:sp>
      </p:grpSp>
    </p:spTree>
    <p:extLst>
      <p:ext uri="{BB962C8B-B14F-4D97-AF65-F5344CB8AC3E}">
        <p14:creationId xmlns:p14="http://schemas.microsoft.com/office/powerpoint/2010/main" val="39972047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4" descr="C:\Documents and Settings\Administrador\Escritorio\Mujeres_Públicas\8b.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7384"/>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2 CuadroTexto"/>
          <p:cNvSpPr txBox="1"/>
          <p:nvPr/>
        </p:nvSpPr>
        <p:spPr>
          <a:xfrm>
            <a:off x="0" y="1022821"/>
            <a:ext cx="5715000" cy="461665"/>
          </a:xfrm>
          <a:prstGeom prst="rect">
            <a:avLst/>
          </a:prstGeom>
          <a:solidFill>
            <a:schemeClr val="bg1">
              <a:lumMod val="85000"/>
            </a:schemeClr>
          </a:solidFill>
        </p:spPr>
        <p:txBody>
          <a:bodyPr>
            <a:spAutoFit/>
          </a:bodyPr>
          <a:lstStyle/>
          <a:p>
            <a:pPr algn="r">
              <a:defRPr/>
            </a:pPr>
            <a:r>
              <a:rPr lang="tr-TR" sz="2400" b="1" dirty="0" smtClean="0">
                <a:solidFill>
                  <a:prstClr val="black"/>
                </a:solidFill>
              </a:rPr>
              <a:t>İnsan merkezdedir.</a:t>
            </a:r>
            <a:endParaRPr lang="es-ES" sz="2400" b="1" dirty="0">
              <a:solidFill>
                <a:prstClr val="black"/>
              </a:solidFill>
            </a:endParaRPr>
          </a:p>
        </p:txBody>
      </p:sp>
      <p:grpSp>
        <p:nvGrpSpPr>
          <p:cNvPr id="4" name="3 Grupo"/>
          <p:cNvGrpSpPr/>
          <p:nvPr/>
        </p:nvGrpSpPr>
        <p:grpSpPr>
          <a:xfrm>
            <a:off x="539552" y="144016"/>
            <a:ext cx="7403828" cy="692696"/>
            <a:chOff x="539552" y="144016"/>
            <a:chExt cx="7403828" cy="692696"/>
          </a:xfrm>
        </p:grpSpPr>
        <p:sp>
          <p:nvSpPr>
            <p:cNvPr id="5" name="4 Rectángulo redondeado"/>
            <p:cNvSpPr/>
            <p:nvPr/>
          </p:nvSpPr>
          <p:spPr>
            <a:xfrm>
              <a:off x="539552" y="144016"/>
              <a:ext cx="7403828" cy="692696"/>
            </a:xfrm>
            <a:prstGeom prst="roundRect">
              <a:avLst/>
            </a:prstGeom>
            <a:solidFill>
              <a:srgbClr val="B3A2C7">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6" name="5 CuadroTexto"/>
            <p:cNvSpPr txBox="1"/>
            <p:nvPr/>
          </p:nvSpPr>
          <p:spPr>
            <a:xfrm>
              <a:off x="683568" y="260648"/>
              <a:ext cx="6502614" cy="523220"/>
            </a:xfrm>
            <a:prstGeom prst="rect">
              <a:avLst/>
            </a:prstGeom>
            <a:noFill/>
          </p:spPr>
          <p:txBody>
            <a:bodyPr wrap="none" rtlCol="0">
              <a:spAutoFit/>
            </a:bodyPr>
            <a:lstStyle/>
            <a:p>
              <a:pPr marL="0" lvl="1"/>
              <a:r>
                <a:rPr lang="tr-TR" sz="2800" dirty="0" smtClean="0"/>
                <a:t>Cinsiyet perspektifini uygulayan deneyimler</a:t>
              </a:r>
              <a:endParaRPr lang="es-ES" sz="1600" dirty="0"/>
            </a:p>
          </p:txBody>
        </p:sp>
      </p:grpSp>
    </p:spTree>
    <p:extLst>
      <p:ext uri="{BB962C8B-B14F-4D97-AF65-F5344CB8AC3E}">
        <p14:creationId xmlns:p14="http://schemas.microsoft.com/office/powerpoint/2010/main" val="26181714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4" descr="imagen conclusion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037138"/>
            <a:ext cx="9144000" cy="163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7" name="Picture 5"/>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4736" t="4166" r="8467" b="3345"/>
          <a:stretch/>
        </p:blipFill>
        <p:spPr bwMode="auto">
          <a:xfrm>
            <a:off x="5508104" y="1340768"/>
            <a:ext cx="2992438" cy="3240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8" name="Text Box 26"/>
          <p:cNvSpPr txBox="1">
            <a:spLocks noChangeArrowheads="1"/>
          </p:cNvSpPr>
          <p:nvPr/>
        </p:nvSpPr>
        <p:spPr bwMode="auto">
          <a:xfrm>
            <a:off x="0" y="6330950"/>
            <a:ext cx="6516216" cy="550863"/>
          </a:xfrm>
          <a:prstGeom prst="rect">
            <a:avLst/>
          </a:prstGeom>
          <a:solidFill>
            <a:srgbClr val="909E0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s-ES" altLang="es-ES" sz="1800" b="1" dirty="0">
                <a:latin typeface="Arial" charset="0"/>
                <a:ea typeface="ＭＳ Ｐゴシック" pitchFamily="34" charset="-128"/>
                <a:cs typeface="Times New Roman" pitchFamily="18" charset="0"/>
              </a:rPr>
              <a:t>colectivopunto6@gmail.com       punt6.wordpress.com</a:t>
            </a:r>
          </a:p>
          <a:p>
            <a:pPr algn="ctr" eaLnBrk="1" hangingPunct="1">
              <a:spcBef>
                <a:spcPct val="50000"/>
              </a:spcBef>
              <a:buFontTx/>
              <a:buNone/>
            </a:pPr>
            <a:endParaRPr lang="ca-ES" altLang="es-ES" sz="800" b="1" dirty="0">
              <a:latin typeface="Arial" charset="0"/>
              <a:ea typeface="ＭＳ Ｐゴシック" pitchFamily="34" charset="-128"/>
              <a:cs typeface="Times New Roman" pitchFamily="18" charset="0"/>
            </a:endParaRPr>
          </a:p>
        </p:txBody>
      </p:sp>
      <p:pic>
        <p:nvPicPr>
          <p:cNvPr id="3079" name="Picture 2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16216" y="6335752"/>
            <a:ext cx="2664296" cy="546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JornadaUrbanismoCotidianoDiciembre2013.JPG"/>
          <p:cNvPicPr>
            <a:picLocks noChangeAspect="1"/>
          </p:cNvPicPr>
          <p:nvPr/>
        </p:nvPicPr>
        <p:blipFill>
          <a:blip r:embed="rId6" cstate="email">
            <a:extLst>
              <a:ext uri="{28A0092B-C50C-407E-A947-70E740481C1C}">
                <a14:useLocalDpi xmlns:a14="http://schemas.microsoft.com/office/drawing/2010/main"/>
              </a:ext>
            </a:extLst>
          </a:blip>
          <a:srcRect t="12281"/>
          <a:stretch>
            <a:fillRect/>
          </a:stretch>
        </p:blipFill>
        <p:spPr>
          <a:xfrm>
            <a:off x="18182" y="764704"/>
            <a:ext cx="4769842" cy="4184068"/>
          </a:xfrm>
          <a:prstGeom prst="rect">
            <a:avLst/>
          </a:prstGeom>
        </p:spPr>
      </p:pic>
      <p:sp>
        <p:nvSpPr>
          <p:cNvPr id="2" name="1 Rectángulo redondeado"/>
          <p:cNvSpPr/>
          <p:nvPr/>
        </p:nvSpPr>
        <p:spPr>
          <a:xfrm>
            <a:off x="2987824" y="260648"/>
            <a:ext cx="6156176" cy="720080"/>
          </a:xfrm>
          <a:prstGeom prst="roundRect">
            <a:avLst/>
          </a:prstGeom>
          <a:solidFill>
            <a:srgbClr val="22226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tr-TR" sz="2000" dirty="0" smtClean="0">
                <a:solidFill>
                  <a:schemeClr val="bg1"/>
                </a:solidFill>
              </a:rPr>
              <a:t>Deneyimimiz</a:t>
            </a:r>
            <a:r>
              <a:rPr lang="es-ES" sz="2000" dirty="0" smtClean="0">
                <a:solidFill>
                  <a:schemeClr val="bg1"/>
                </a:solidFill>
              </a:rPr>
              <a:t>: Col·lectiu Punt 6 - Catalunya</a:t>
            </a:r>
            <a:endParaRPr lang="es-ES" sz="1200" dirty="0" smtClean="0">
              <a:solidFill>
                <a:schemeClr val="bg1"/>
              </a:solidFill>
            </a:endParaRPr>
          </a:p>
        </p:txBody>
      </p:sp>
    </p:spTree>
    <p:extLst>
      <p:ext uri="{BB962C8B-B14F-4D97-AF65-F5344CB8AC3E}">
        <p14:creationId xmlns:p14="http://schemas.microsoft.com/office/powerpoint/2010/main" val="31600468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Sin título-9"/>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3476" t="27474" r="3066" b="27473"/>
          <a:stretch/>
        </p:blipFill>
        <p:spPr bwMode="auto">
          <a:xfrm>
            <a:off x="0" y="0"/>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2 Marcador de contenido"/>
          <p:cNvSpPr>
            <a:spLocks noGrp="1"/>
          </p:cNvSpPr>
          <p:nvPr>
            <p:ph idx="1"/>
          </p:nvPr>
        </p:nvSpPr>
        <p:spPr>
          <a:xfrm>
            <a:off x="0" y="0"/>
            <a:ext cx="9144000" cy="2636912"/>
          </a:xfrm>
          <a:solidFill>
            <a:srgbClr val="DDD9C3">
              <a:alpha val="58039"/>
            </a:srgbClr>
          </a:solidFill>
        </p:spPr>
        <p:txBody>
          <a:bodyPr>
            <a:normAutofit/>
          </a:bodyPr>
          <a:lstStyle/>
          <a:p>
            <a:r>
              <a:rPr lang="tr-TR" dirty="0" smtClean="0"/>
              <a:t>Neden Kadınlar için Kentler?</a:t>
            </a:r>
            <a:endParaRPr lang="es-ES" dirty="0" smtClean="0"/>
          </a:p>
          <a:p>
            <a:pPr marL="536575" lvl="1" indent="-79375"/>
            <a:r>
              <a:rPr lang="tr-TR" sz="2400" dirty="0" smtClean="0"/>
              <a:t>Toplumsal cinsiyet kavramının inşası</a:t>
            </a:r>
            <a:endParaRPr lang="es-ES" sz="2400" dirty="0" smtClean="0"/>
          </a:p>
          <a:p>
            <a:pPr marL="536575" lvl="1" indent="-79375"/>
            <a:r>
              <a:rPr lang="tr-TR" sz="2400" dirty="0" smtClean="0"/>
              <a:t>Mimaride ve planlamada cinsiyet nasıl inşa edilir?</a:t>
            </a:r>
            <a:endParaRPr lang="es-ES" dirty="0" smtClean="0"/>
          </a:p>
          <a:p>
            <a:pPr marL="354013" lvl="1" indent="-354013">
              <a:buFont typeface="Arial" panose="020B0604020202020204" pitchFamily="34" charset="0"/>
              <a:buChar char="•"/>
            </a:pPr>
            <a:r>
              <a:rPr lang="tr-TR" sz="3200" dirty="0" smtClean="0"/>
              <a:t>Planlamaya cinsiyet perspektifini uygulama</a:t>
            </a:r>
            <a:r>
              <a:rPr lang="es-ES" sz="3200" dirty="0" smtClean="0"/>
              <a:t> </a:t>
            </a:r>
          </a:p>
          <a:p>
            <a:pPr marL="354013" lvl="1" indent="-354013">
              <a:buFont typeface="Arial" panose="020B0604020202020204" pitchFamily="34" charset="0"/>
              <a:buChar char="•"/>
            </a:pPr>
            <a:r>
              <a:rPr lang="tr-TR" sz="3200" dirty="0" smtClean="0"/>
              <a:t>Deneyimimiz</a:t>
            </a:r>
            <a:r>
              <a:rPr lang="es-ES" sz="3200" dirty="0" smtClean="0"/>
              <a:t>: Col·lectiu Punt 6 - </a:t>
            </a:r>
            <a:r>
              <a:rPr lang="es-ES" sz="3200" dirty="0" err="1" smtClean="0"/>
              <a:t>Katalunya</a:t>
            </a:r>
            <a:endParaRPr lang="es-ES" dirty="0" smtClean="0"/>
          </a:p>
        </p:txBody>
      </p:sp>
    </p:spTree>
    <p:extLst>
      <p:ext uri="{BB962C8B-B14F-4D97-AF65-F5344CB8AC3E}">
        <p14:creationId xmlns:p14="http://schemas.microsoft.com/office/powerpoint/2010/main" val="34783759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Elipse"/>
          <p:cNvSpPr/>
          <p:nvPr/>
        </p:nvSpPr>
        <p:spPr bwMode="auto">
          <a:xfrm>
            <a:off x="2303686" y="1428750"/>
            <a:ext cx="4500562" cy="4500563"/>
          </a:xfrm>
          <a:prstGeom prst="ellipse">
            <a:avLst/>
          </a:prstGeom>
          <a:noFill/>
          <a:ln w="38100">
            <a:solidFill>
              <a:schemeClr val="tx1">
                <a:lumMod val="65000"/>
                <a:lumOff val="35000"/>
              </a:schemeClr>
            </a:solidFill>
            <a:prstDash val="sysDash"/>
          </a:ln>
          <a:effectLst/>
          <a:extLst/>
        </p:spPr>
        <p:txBody>
          <a:bodyPr anchor="ctr"/>
          <a:lstStyle/>
          <a:p>
            <a:pPr>
              <a:defRPr/>
            </a:pPr>
            <a:endParaRPr lang="es-ES"/>
          </a:p>
        </p:txBody>
      </p:sp>
      <p:sp>
        <p:nvSpPr>
          <p:cNvPr id="58371" name="11 Elipse"/>
          <p:cNvSpPr>
            <a:spLocks noChangeArrowheads="1"/>
          </p:cNvSpPr>
          <p:nvPr/>
        </p:nvSpPr>
        <p:spPr bwMode="auto">
          <a:xfrm>
            <a:off x="1616645" y="908050"/>
            <a:ext cx="3027363" cy="2071688"/>
          </a:xfrm>
          <a:prstGeom prst="ellipse">
            <a:avLst/>
          </a:prstGeom>
          <a:noFill/>
          <a:ln w="88900">
            <a:solidFill>
              <a:srgbClr val="92D050"/>
            </a:solidFill>
            <a:prstDash val="sysDash"/>
            <a:round/>
            <a:headEn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algn="ctr" eaLnBrk="1" hangingPunct="1"/>
            <a:r>
              <a:rPr lang="tr-TR" altLang="es-ES" sz="2000" b="1" dirty="0" smtClean="0">
                <a:solidFill>
                  <a:srgbClr val="92D050"/>
                </a:solidFill>
                <a:latin typeface="Arial Black" pitchFamily="34" charset="0"/>
              </a:rPr>
              <a:t>Kamusal Katılım</a:t>
            </a:r>
            <a:endParaRPr lang="en-US" altLang="es-ES" sz="2000" b="1" dirty="0">
              <a:solidFill>
                <a:srgbClr val="92D050"/>
              </a:solidFill>
              <a:latin typeface="Arial Black" pitchFamily="34" charset="0"/>
            </a:endParaRPr>
          </a:p>
        </p:txBody>
      </p:sp>
      <p:sp>
        <p:nvSpPr>
          <p:cNvPr id="58372" name="12 Elipse"/>
          <p:cNvSpPr>
            <a:spLocks noChangeArrowheads="1"/>
          </p:cNvSpPr>
          <p:nvPr/>
        </p:nvSpPr>
        <p:spPr bwMode="auto">
          <a:xfrm>
            <a:off x="4572000" y="714369"/>
            <a:ext cx="2786062" cy="2071688"/>
          </a:xfrm>
          <a:prstGeom prst="ellipse">
            <a:avLst/>
          </a:prstGeom>
          <a:noFill/>
          <a:ln w="76200">
            <a:solidFill>
              <a:srgbClr val="00B0F0"/>
            </a:solidFill>
            <a:prstDash val="sysDash"/>
            <a:round/>
            <a:headEn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algn="ctr" eaLnBrk="1" hangingPunct="1"/>
            <a:r>
              <a:rPr lang="es-ES_tradnl" altLang="es-ES" sz="2000" b="1" dirty="0" smtClean="0">
                <a:solidFill>
                  <a:srgbClr val="00B0F0"/>
                </a:solidFill>
                <a:latin typeface="Arial Black" pitchFamily="34" charset="0"/>
              </a:rPr>
              <a:t>   </a:t>
            </a:r>
            <a:r>
              <a:rPr lang="tr-TR" altLang="es-ES" sz="2000" b="1" dirty="0" smtClean="0">
                <a:solidFill>
                  <a:srgbClr val="00B0F0"/>
                </a:solidFill>
                <a:latin typeface="Arial Black" pitchFamily="34" charset="0"/>
              </a:rPr>
              <a:t>Araştırma</a:t>
            </a:r>
            <a:r>
              <a:rPr lang="es-ES_tradnl" altLang="es-ES" sz="2000" b="1" dirty="0" smtClean="0">
                <a:solidFill>
                  <a:srgbClr val="00B0F0"/>
                </a:solidFill>
                <a:latin typeface="Arial Black" pitchFamily="34" charset="0"/>
              </a:rPr>
              <a:t> </a:t>
            </a:r>
            <a:endParaRPr lang="es-ES" altLang="es-ES" sz="2000" b="1" dirty="0">
              <a:solidFill>
                <a:srgbClr val="00B0F0"/>
              </a:solidFill>
              <a:latin typeface="Arial Black" pitchFamily="34" charset="0"/>
            </a:endParaRPr>
          </a:p>
        </p:txBody>
      </p:sp>
      <p:sp>
        <p:nvSpPr>
          <p:cNvPr id="58373" name="13 Elipse"/>
          <p:cNvSpPr>
            <a:spLocks noChangeArrowheads="1"/>
          </p:cNvSpPr>
          <p:nvPr/>
        </p:nvSpPr>
        <p:spPr bwMode="auto">
          <a:xfrm>
            <a:off x="395288" y="2852738"/>
            <a:ext cx="2786062" cy="2071687"/>
          </a:xfrm>
          <a:prstGeom prst="ellipse">
            <a:avLst/>
          </a:prstGeom>
          <a:noFill/>
          <a:ln w="76200">
            <a:solidFill>
              <a:srgbClr val="FF00FF"/>
            </a:solidFill>
            <a:prstDash val="sysDash"/>
            <a:round/>
            <a:headEn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algn="ctr" eaLnBrk="1" hangingPunct="1"/>
            <a:r>
              <a:rPr lang="es-ES_tradnl" altLang="es-ES" sz="2000" b="1" dirty="0" smtClean="0">
                <a:solidFill>
                  <a:srgbClr val="FF00FF"/>
                </a:solidFill>
                <a:latin typeface="Arial Black" pitchFamily="34" charset="0"/>
              </a:rPr>
              <a:t> </a:t>
            </a:r>
            <a:r>
              <a:rPr lang="tr-TR" altLang="es-ES" sz="2000" b="1" dirty="0" smtClean="0">
                <a:solidFill>
                  <a:srgbClr val="FF00FF"/>
                </a:solidFill>
                <a:latin typeface="Arial Black" pitchFamily="34" charset="0"/>
              </a:rPr>
              <a:t>Öğretme</a:t>
            </a:r>
            <a:endParaRPr lang="es-ES" altLang="es-ES" sz="2000" b="1" dirty="0">
              <a:solidFill>
                <a:srgbClr val="FF00FF"/>
              </a:solidFill>
              <a:latin typeface="Arial Black" pitchFamily="34" charset="0"/>
            </a:endParaRPr>
          </a:p>
        </p:txBody>
      </p:sp>
      <p:sp>
        <p:nvSpPr>
          <p:cNvPr id="58374" name="14 Elipse"/>
          <p:cNvSpPr>
            <a:spLocks noChangeArrowheads="1"/>
          </p:cNvSpPr>
          <p:nvPr/>
        </p:nvSpPr>
        <p:spPr bwMode="auto">
          <a:xfrm>
            <a:off x="5724525" y="2781300"/>
            <a:ext cx="2786063" cy="2071688"/>
          </a:xfrm>
          <a:prstGeom prst="ellipse">
            <a:avLst/>
          </a:prstGeom>
          <a:noFill/>
          <a:ln w="76200">
            <a:solidFill>
              <a:srgbClr val="7030A0"/>
            </a:solidFill>
            <a:prstDash val="sysDash"/>
            <a:round/>
            <a:headEn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algn="ctr" eaLnBrk="1" hangingPunct="1"/>
            <a:r>
              <a:rPr lang="es-ES_tradnl" altLang="es-ES" sz="1800" b="1" dirty="0" smtClean="0">
                <a:solidFill>
                  <a:srgbClr val="7030A0"/>
                </a:solidFill>
                <a:latin typeface="Arial Black" pitchFamily="34" charset="0"/>
              </a:rPr>
              <a:t>  </a:t>
            </a:r>
            <a:r>
              <a:rPr lang="tr-TR" altLang="es-ES" sz="1800" b="1" dirty="0" smtClean="0">
                <a:solidFill>
                  <a:srgbClr val="7030A0"/>
                </a:solidFill>
                <a:latin typeface="Arial Black" pitchFamily="34" charset="0"/>
              </a:rPr>
              <a:t>Hakkını Koruma</a:t>
            </a:r>
            <a:endParaRPr lang="es-ES" altLang="es-ES" sz="1800" b="1" dirty="0">
              <a:solidFill>
                <a:srgbClr val="7030A0"/>
              </a:solidFill>
              <a:latin typeface="Arial Black" pitchFamily="34" charset="0"/>
            </a:endParaRPr>
          </a:p>
        </p:txBody>
      </p:sp>
      <p:sp>
        <p:nvSpPr>
          <p:cNvPr id="16" name="15 CuadroTexto"/>
          <p:cNvSpPr txBox="1"/>
          <p:nvPr/>
        </p:nvSpPr>
        <p:spPr>
          <a:xfrm>
            <a:off x="2051720" y="3212976"/>
            <a:ext cx="4500562" cy="1015663"/>
          </a:xfrm>
          <a:prstGeom prst="rect">
            <a:avLst/>
          </a:prstGeom>
          <a:noFill/>
        </p:spPr>
        <p:txBody>
          <a:bodyPr wrap="square">
            <a:spAutoFit/>
          </a:bodyPr>
          <a:lstStyle/>
          <a:p>
            <a:pPr algn="ctr">
              <a:defRPr/>
            </a:pPr>
            <a:r>
              <a:rPr lang="en-GB" sz="2000" b="1" dirty="0" err="1"/>
              <a:t>Toplumsal</a:t>
            </a:r>
            <a:r>
              <a:rPr lang="en-GB" sz="2000" b="1" dirty="0"/>
              <a:t> </a:t>
            </a:r>
            <a:r>
              <a:rPr lang="en-GB" sz="2000" b="1" dirty="0" err="1"/>
              <a:t>Cinsiyet</a:t>
            </a:r>
            <a:r>
              <a:rPr lang="en-GB" sz="2000" b="1" dirty="0"/>
              <a:t> </a:t>
            </a:r>
            <a:r>
              <a:rPr lang="en-GB" sz="2000" b="1" dirty="0" err="1"/>
              <a:t>Eşitliği</a:t>
            </a:r>
            <a:r>
              <a:rPr lang="en-GB" sz="2000" b="1" dirty="0"/>
              <a:t> </a:t>
            </a:r>
            <a:r>
              <a:rPr lang="en-GB" sz="2000" b="1" dirty="0" err="1"/>
              <a:t>Duyarlılığının</a:t>
            </a:r>
            <a:r>
              <a:rPr lang="en-GB" sz="2000" b="1" dirty="0"/>
              <a:t> </a:t>
            </a:r>
            <a:r>
              <a:rPr lang="en-GB" sz="2000" b="1" dirty="0" err="1"/>
              <a:t>Tüm</a:t>
            </a:r>
            <a:r>
              <a:rPr lang="en-GB" sz="2000" b="1" dirty="0"/>
              <a:t> Ana Plan </a:t>
            </a:r>
            <a:r>
              <a:rPr lang="en-GB" sz="2000" b="1" dirty="0" err="1"/>
              <a:t>ve</a:t>
            </a:r>
            <a:r>
              <a:rPr lang="en-GB" sz="2000" b="1" dirty="0"/>
              <a:t> </a:t>
            </a:r>
            <a:r>
              <a:rPr lang="en-GB" sz="2000" b="1" dirty="0" err="1"/>
              <a:t>Programlara</a:t>
            </a:r>
            <a:r>
              <a:rPr lang="en-GB" sz="2000" b="1" dirty="0"/>
              <a:t> </a:t>
            </a:r>
            <a:r>
              <a:rPr lang="en-GB" sz="2000" b="1" dirty="0" err="1"/>
              <a:t>Dahil</a:t>
            </a:r>
            <a:r>
              <a:rPr lang="en-GB" sz="2000" b="1" dirty="0"/>
              <a:t> </a:t>
            </a:r>
            <a:r>
              <a:rPr lang="en-GB" sz="2000" b="1" dirty="0" err="1" smtClean="0"/>
              <a:t>Edilmesi</a:t>
            </a:r>
            <a:endParaRPr lang="es-ES" sz="2000" b="1" dirty="0">
              <a:solidFill>
                <a:schemeClr val="tx1">
                  <a:lumMod val="75000"/>
                  <a:lumOff val="25000"/>
                </a:schemeClr>
              </a:solidFill>
              <a:latin typeface="Arial Black" pitchFamily="34" charset="0"/>
            </a:endParaRPr>
          </a:p>
        </p:txBody>
      </p:sp>
      <p:pic>
        <p:nvPicPr>
          <p:cNvPr id="58377"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l="9677" t="72932" r="3226" b="18271"/>
          <a:stretch>
            <a:fillRect/>
          </a:stretch>
        </p:blipFill>
        <p:spPr bwMode="auto">
          <a:xfrm>
            <a:off x="-25052" y="6309320"/>
            <a:ext cx="2397070" cy="517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58378" name="14 Elipse"/>
          <p:cNvSpPr>
            <a:spLocks noChangeArrowheads="1"/>
          </p:cNvSpPr>
          <p:nvPr/>
        </p:nvSpPr>
        <p:spPr bwMode="auto">
          <a:xfrm>
            <a:off x="1908175" y="4581525"/>
            <a:ext cx="2786063" cy="2071688"/>
          </a:xfrm>
          <a:prstGeom prst="ellipse">
            <a:avLst/>
          </a:prstGeom>
          <a:noFill/>
          <a:ln w="76200">
            <a:solidFill>
              <a:srgbClr val="FF0000"/>
            </a:solidFill>
            <a:prstDash val="sysDash"/>
            <a:round/>
            <a:headEn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eaLnBrk="1" hangingPunct="1"/>
            <a:r>
              <a:rPr lang="tr-TR" altLang="es-ES" sz="1800" b="1" dirty="0" smtClean="0">
                <a:solidFill>
                  <a:srgbClr val="FF0000"/>
                </a:solidFill>
                <a:latin typeface="Arial Black" pitchFamily="34" charset="0"/>
              </a:rPr>
              <a:t>Danışma</a:t>
            </a:r>
            <a:endParaRPr lang="es-ES_tradnl" altLang="es-ES" sz="1800" b="1" dirty="0" smtClean="0">
              <a:solidFill>
                <a:srgbClr val="FF0000"/>
              </a:solidFill>
              <a:latin typeface="Arial Black" pitchFamily="34" charset="0"/>
            </a:endParaRPr>
          </a:p>
          <a:p>
            <a:pPr algn="ctr" eaLnBrk="1" hangingPunct="1"/>
            <a:r>
              <a:rPr lang="es-ES_tradnl" altLang="es-ES" sz="1800" b="1" dirty="0" smtClean="0">
                <a:solidFill>
                  <a:srgbClr val="FF0000"/>
                </a:solidFill>
                <a:latin typeface="Arial Black" pitchFamily="34" charset="0"/>
              </a:rPr>
              <a:t>(&amp; </a:t>
            </a:r>
            <a:r>
              <a:rPr lang="tr-TR" altLang="es-ES" sz="1800" b="1" dirty="0" smtClean="0">
                <a:solidFill>
                  <a:srgbClr val="FF0000"/>
                </a:solidFill>
                <a:latin typeface="Arial Black" pitchFamily="34" charset="0"/>
              </a:rPr>
              <a:t>Tasarlama</a:t>
            </a:r>
            <a:r>
              <a:rPr lang="es-ES_tradnl" altLang="es-ES" sz="1800" b="1" dirty="0" smtClean="0">
                <a:solidFill>
                  <a:srgbClr val="FF0000"/>
                </a:solidFill>
                <a:latin typeface="Arial Black" pitchFamily="34" charset="0"/>
              </a:rPr>
              <a:t>) </a:t>
            </a:r>
            <a:endParaRPr lang="es-ES" altLang="es-ES" sz="1800" b="1" dirty="0">
              <a:solidFill>
                <a:srgbClr val="FF0000"/>
              </a:solidFill>
              <a:latin typeface="Arial Black" pitchFamily="34" charset="0"/>
            </a:endParaRPr>
          </a:p>
        </p:txBody>
      </p:sp>
      <p:sp>
        <p:nvSpPr>
          <p:cNvPr id="58379" name="14 Elipse"/>
          <p:cNvSpPr>
            <a:spLocks noChangeArrowheads="1"/>
          </p:cNvSpPr>
          <p:nvPr/>
        </p:nvSpPr>
        <p:spPr bwMode="auto">
          <a:xfrm>
            <a:off x="4787900" y="4652963"/>
            <a:ext cx="2786063" cy="2071687"/>
          </a:xfrm>
          <a:prstGeom prst="ellipse">
            <a:avLst/>
          </a:prstGeom>
          <a:noFill/>
          <a:ln w="76200">
            <a:solidFill>
              <a:srgbClr val="FF9900"/>
            </a:solidFill>
            <a:prstDash val="sysDash"/>
            <a:round/>
            <a:headEnd/>
            <a:tailEnd/>
          </a:ln>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algn="ctr" eaLnBrk="1" hangingPunct="1"/>
            <a:r>
              <a:rPr lang="tr-TR" altLang="es-ES" sz="1800" b="1" dirty="0" smtClean="0">
                <a:solidFill>
                  <a:srgbClr val="FF9900"/>
                </a:solidFill>
                <a:latin typeface="Arial Black" pitchFamily="34" charset="0"/>
              </a:rPr>
              <a:t>İş Birliği</a:t>
            </a:r>
            <a:r>
              <a:rPr lang="es-ES_tradnl" altLang="es-ES" sz="1800" b="1" dirty="0" smtClean="0">
                <a:solidFill>
                  <a:srgbClr val="FF9900"/>
                </a:solidFill>
                <a:latin typeface="Arial Black" pitchFamily="34" charset="0"/>
              </a:rPr>
              <a:t> </a:t>
            </a:r>
            <a:endParaRPr lang="es-ES" altLang="es-ES" sz="1800" b="1" dirty="0">
              <a:solidFill>
                <a:srgbClr val="FF9900"/>
              </a:solidFill>
              <a:latin typeface="Arial Black" pitchFamily="34" charset="0"/>
            </a:endParaRPr>
          </a:p>
        </p:txBody>
      </p:sp>
      <p:sp>
        <p:nvSpPr>
          <p:cNvPr id="12" name="11 Rectángulo redondeado"/>
          <p:cNvSpPr/>
          <p:nvPr/>
        </p:nvSpPr>
        <p:spPr>
          <a:xfrm>
            <a:off x="2987824" y="116632"/>
            <a:ext cx="6156176" cy="647402"/>
          </a:xfrm>
          <a:prstGeom prst="roundRect">
            <a:avLst/>
          </a:prstGeom>
          <a:solidFill>
            <a:srgbClr val="22226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tr-TR" sz="2000" dirty="0" smtClean="0">
                <a:solidFill>
                  <a:schemeClr val="bg1"/>
                </a:solidFill>
              </a:rPr>
              <a:t>Deneyimimiz</a:t>
            </a:r>
            <a:r>
              <a:rPr lang="es-ES" sz="2000" dirty="0" smtClean="0">
                <a:solidFill>
                  <a:schemeClr val="bg1"/>
                </a:solidFill>
              </a:rPr>
              <a:t>: Col·lectiu Punt 6 - Catalunya</a:t>
            </a:r>
            <a:endParaRPr lang="es-ES" sz="1200" dirty="0" smtClean="0">
              <a:solidFill>
                <a:schemeClr val="bg1"/>
              </a:solidFill>
            </a:endParaRPr>
          </a:p>
        </p:txBody>
      </p:sp>
      <p:cxnSp>
        <p:nvCxnSpPr>
          <p:cNvPr id="14" name="Straight Arrow Connector 13"/>
          <p:cNvCxnSpPr/>
          <p:nvPr/>
        </p:nvCxnSpPr>
        <p:spPr>
          <a:xfrm rot="5400000" flipH="1" flipV="1">
            <a:off x="3679025" y="2821777"/>
            <a:ext cx="1785950" cy="1571636"/>
          </a:xfrm>
          <a:prstGeom prst="straightConnector1">
            <a:avLst/>
          </a:prstGeom>
          <a:ln w="38100">
            <a:solidFill>
              <a:srgbClr val="6B6BC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58374" idx="2"/>
          </p:cNvCxnSpPr>
          <p:nvPr/>
        </p:nvCxnSpPr>
        <p:spPr>
          <a:xfrm rot="10800000">
            <a:off x="4214811" y="2643182"/>
            <a:ext cx="1509715" cy="1173962"/>
          </a:xfrm>
          <a:prstGeom prst="straightConnector1">
            <a:avLst/>
          </a:prstGeom>
          <a:ln w="38100">
            <a:solidFill>
              <a:srgbClr val="6B6BC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286116" y="3714752"/>
            <a:ext cx="2000264" cy="1000132"/>
          </a:xfrm>
          <a:prstGeom prst="straightConnector1">
            <a:avLst/>
          </a:prstGeom>
          <a:ln w="38100">
            <a:solidFill>
              <a:srgbClr val="6B6BC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3938582" y="4071942"/>
            <a:ext cx="1776426" cy="581028"/>
          </a:xfrm>
          <a:prstGeom prst="straightConnector1">
            <a:avLst/>
          </a:prstGeom>
          <a:ln w="38100">
            <a:solidFill>
              <a:srgbClr val="6B6BC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6200000" flipV="1">
            <a:off x="3857620" y="2928934"/>
            <a:ext cx="1928826" cy="1643074"/>
          </a:xfrm>
          <a:prstGeom prst="straightConnector1">
            <a:avLst/>
          </a:prstGeom>
          <a:ln w="38100">
            <a:solidFill>
              <a:srgbClr val="6B6BC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58372" idx="3"/>
          </p:cNvCxnSpPr>
          <p:nvPr/>
        </p:nvCxnSpPr>
        <p:spPr>
          <a:xfrm flipV="1">
            <a:off x="2927339" y="2482666"/>
            <a:ext cx="2052671" cy="1039991"/>
          </a:xfrm>
          <a:prstGeom prst="straightConnector1">
            <a:avLst/>
          </a:prstGeom>
          <a:ln w="38100">
            <a:solidFill>
              <a:srgbClr val="6B6BCF"/>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67329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2" descr="PICT0003"/>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4606386" y="3429000"/>
            <a:ext cx="4537614" cy="315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7" name="Picture 9"/>
          <p:cNvPicPr>
            <a:picLocks noChangeAspect="1" noChangeArrowheads="1"/>
          </p:cNvPicPr>
          <p:nvPr/>
        </p:nvPicPr>
        <p:blipFill>
          <a:blip r:embed="rId5" cstate="email">
            <a:extLst>
              <a:ext uri="{28A0092B-C50C-407E-A947-70E740481C1C}">
                <a14:useLocalDpi xmlns:a14="http://schemas.microsoft.com/office/drawing/2010/main"/>
              </a:ext>
            </a:extLst>
          </a:blip>
          <a:srcRect l="9677" t="72932" r="3226" b="18271"/>
          <a:stretch>
            <a:fillRect/>
          </a:stretch>
        </p:blipFill>
        <p:spPr bwMode="auto">
          <a:xfrm>
            <a:off x="-25052" y="6309320"/>
            <a:ext cx="2397070" cy="517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12" name="11 Rectángulo redondeado"/>
          <p:cNvSpPr/>
          <p:nvPr/>
        </p:nvSpPr>
        <p:spPr>
          <a:xfrm>
            <a:off x="3275856" y="116632"/>
            <a:ext cx="6408712" cy="647402"/>
          </a:xfrm>
          <a:prstGeom prst="roundRect">
            <a:avLst/>
          </a:prstGeom>
          <a:solidFill>
            <a:srgbClr val="22226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tr-TR" sz="2000" dirty="0" smtClean="0">
                <a:solidFill>
                  <a:schemeClr val="bg1"/>
                </a:solidFill>
              </a:rPr>
              <a:t>Deneyimimiz:</a:t>
            </a:r>
            <a:r>
              <a:rPr lang="es-ES" sz="2000" dirty="0" smtClean="0">
                <a:solidFill>
                  <a:schemeClr val="bg1"/>
                </a:solidFill>
              </a:rPr>
              <a:t> Col·lectiu Punt 6 - Catalunya</a:t>
            </a:r>
            <a:endParaRPr lang="es-ES" sz="1200" dirty="0" smtClean="0">
              <a:solidFill>
                <a:schemeClr val="bg1"/>
              </a:solidFill>
            </a:endParaRPr>
          </a:p>
        </p:txBody>
      </p:sp>
      <p:pic>
        <p:nvPicPr>
          <p:cNvPr id="14" name="Picture 9" descr="untitled"/>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626131" y="769979"/>
            <a:ext cx="1708150" cy="227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7" descr="interior de manzana- rocafort"/>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228332" y="766859"/>
            <a:ext cx="3024188" cy="2268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19798" y="788493"/>
            <a:ext cx="3704130" cy="532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54127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3" descr="long calde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89175" y="4110038"/>
            <a:ext cx="6854825" cy="274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3" name="Picture 4" descr="septiembre 82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904875"/>
            <a:ext cx="2914650" cy="330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4" name="Picture 5" descr="septiembre 860"/>
          <p:cNvPicPr>
            <a:picLocks noChangeAspect="1" noChangeArrowheads="1"/>
          </p:cNvPicPr>
          <p:nvPr/>
        </p:nvPicPr>
        <p:blipFill>
          <a:blip r:embed="rId5" cstate="email">
            <a:lum bright="12000" contrast="18000"/>
            <a:extLst>
              <a:ext uri="{28A0092B-C50C-407E-A947-70E740481C1C}">
                <a14:useLocalDpi xmlns:a14="http://schemas.microsoft.com/office/drawing/2010/main"/>
              </a:ext>
            </a:extLst>
          </a:blip>
          <a:srcRect/>
          <a:stretch>
            <a:fillRect/>
          </a:stretch>
        </p:blipFill>
        <p:spPr bwMode="auto">
          <a:xfrm>
            <a:off x="0" y="3500438"/>
            <a:ext cx="2214563" cy="295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5" name="Picture 6"/>
          <p:cNvPicPr>
            <a:picLocks noChangeAspect="1" noChangeArrowheads="1"/>
          </p:cNvPicPr>
          <p:nvPr/>
        </p:nvPicPr>
        <p:blipFill>
          <a:blip r:embed="rId6" cstate="print">
            <a:extLst>
              <a:ext uri="{28A0092B-C50C-407E-A947-70E740481C1C}">
                <a14:useLocalDpi xmlns:a14="http://schemas.microsoft.com/office/drawing/2010/main"/>
              </a:ext>
            </a:extLst>
          </a:blip>
          <a:srcRect t="44737" b="10744"/>
          <a:stretch>
            <a:fillRect/>
          </a:stretch>
        </p:blipFill>
        <p:spPr bwMode="auto">
          <a:xfrm>
            <a:off x="2916238" y="1073150"/>
            <a:ext cx="6227762" cy="357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6" name="Picture 9"/>
          <p:cNvPicPr>
            <a:picLocks noChangeAspect="1" noChangeArrowheads="1"/>
          </p:cNvPicPr>
          <p:nvPr/>
        </p:nvPicPr>
        <p:blipFill>
          <a:blip r:embed="rId7" cstate="email">
            <a:extLst>
              <a:ext uri="{28A0092B-C50C-407E-A947-70E740481C1C}">
                <a14:useLocalDpi xmlns:a14="http://schemas.microsoft.com/office/drawing/2010/main"/>
              </a:ext>
            </a:extLst>
          </a:blip>
          <a:srcRect l="9677" t="72932" r="3226" b="18271"/>
          <a:stretch>
            <a:fillRect/>
          </a:stretch>
        </p:blipFill>
        <p:spPr bwMode="auto">
          <a:xfrm>
            <a:off x="0" y="6291076"/>
            <a:ext cx="2627784" cy="566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81927" name="Text Box 3"/>
          <p:cNvSpPr txBox="1">
            <a:spLocks noChangeArrowheads="1"/>
          </p:cNvSpPr>
          <p:nvPr/>
        </p:nvSpPr>
        <p:spPr bwMode="auto">
          <a:xfrm>
            <a:off x="18257" y="89254"/>
            <a:ext cx="5795962" cy="523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eaLnBrk="1" fontAlgn="base" hangingPunct="1">
              <a:spcBef>
                <a:spcPct val="50000"/>
              </a:spcBef>
              <a:spcAft>
                <a:spcPct val="0"/>
              </a:spcAft>
            </a:pPr>
            <a:r>
              <a:rPr lang="tr-TR" altLang="es-ES" sz="2800" b="1" dirty="0" smtClean="0">
                <a:solidFill>
                  <a:srgbClr val="990099"/>
                </a:solidFill>
                <a:cs typeface="Times New Roman" pitchFamily="18" charset="0"/>
              </a:rPr>
              <a:t>Hakkını Koruma</a:t>
            </a:r>
            <a:endParaRPr lang="es-ES" altLang="es-ES" sz="2800" b="1" dirty="0">
              <a:solidFill>
                <a:srgbClr val="990099"/>
              </a:solidFill>
              <a:cs typeface="Times New Roman" pitchFamily="18" charset="0"/>
            </a:endParaRPr>
          </a:p>
        </p:txBody>
      </p:sp>
      <p:pic>
        <p:nvPicPr>
          <p:cNvPr id="81928" name="Picture 2"/>
          <p:cNvPicPr>
            <a:picLocks noChangeAspect="1" noChangeArrowheads="1"/>
          </p:cNvPicPr>
          <p:nvPr/>
        </p:nvPicPr>
        <p:blipFill>
          <a:blip r:embed="rId6" cstate="print">
            <a:extLst>
              <a:ext uri="{28A0092B-C50C-407E-A947-70E740481C1C}">
                <a14:useLocalDpi xmlns:a14="http://schemas.microsoft.com/office/drawing/2010/main"/>
              </a:ext>
            </a:extLst>
          </a:blip>
          <a:srcRect t="6833" b="79166"/>
          <a:stretch>
            <a:fillRect/>
          </a:stretch>
        </p:blipFill>
        <p:spPr bwMode="auto">
          <a:xfrm>
            <a:off x="5508625" y="0"/>
            <a:ext cx="3635375" cy="1154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8 Rectángulo redondeado"/>
          <p:cNvSpPr/>
          <p:nvPr/>
        </p:nvSpPr>
        <p:spPr>
          <a:xfrm>
            <a:off x="2771800" y="116632"/>
            <a:ext cx="6156176" cy="647402"/>
          </a:xfrm>
          <a:prstGeom prst="roundRect">
            <a:avLst/>
          </a:prstGeom>
          <a:solidFill>
            <a:srgbClr val="22226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tr-TR" sz="2000" dirty="0" smtClean="0">
                <a:solidFill>
                  <a:schemeClr val="bg1"/>
                </a:solidFill>
              </a:rPr>
              <a:t>Deneyimiz</a:t>
            </a:r>
            <a:r>
              <a:rPr lang="es-ES" sz="2000" dirty="0" smtClean="0">
                <a:solidFill>
                  <a:schemeClr val="bg1"/>
                </a:solidFill>
              </a:rPr>
              <a:t>: Col·lectiu Punt 6 - Catalunya</a:t>
            </a:r>
            <a:endParaRPr lang="es-ES" sz="1200" dirty="0" smtClean="0">
              <a:solidFill>
                <a:schemeClr val="bg1"/>
              </a:solidFill>
            </a:endParaRPr>
          </a:p>
        </p:txBody>
      </p:sp>
    </p:spTree>
    <p:extLst>
      <p:ext uri="{BB962C8B-B14F-4D97-AF65-F5344CB8AC3E}">
        <p14:creationId xmlns:p14="http://schemas.microsoft.com/office/powerpoint/2010/main" val="38598150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l="9677" t="72932" r="3226" b="18271"/>
          <a:stretch>
            <a:fillRect/>
          </a:stretch>
        </p:blipFill>
        <p:spPr bwMode="auto">
          <a:xfrm>
            <a:off x="0" y="6291076"/>
            <a:ext cx="2627784" cy="5669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pic>
        <p:nvPicPr>
          <p:cNvPr id="82948" name="Picture 2" descr="https://fbcdn-sphotos-a.akamaihd.net/hphotos-ak-ash4/252632_196019747110512_100001074630728_519613_4854389_n.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88125" y="3500438"/>
            <a:ext cx="2520950" cy="3360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49" name="Picture 4" descr="https://fbcdn-sphotos-a.akamaihd.net/hphotos-ak-snc6/227830_191532074225946_100001074630728_493723_7752452_n.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67175" y="836613"/>
            <a:ext cx="3997325" cy="266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50" name="Picture 6" descr="https://fbcdn-sphotos-a.akamaihd.net/hphotos-ak-snc6/224009_191532090892611_100001074630728_493725_4610999_n.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3524250"/>
            <a:ext cx="3995738" cy="2665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51" name="Picture 8" descr="https://fbcdn-sphotos-a.akamaihd.net/hphotos-ak-ash4/227003_191532114225942_100001074630728_493726_2615112_n.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836613"/>
            <a:ext cx="3995738" cy="266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52" name="Picture 10" descr="https://fbcdn-sphotos-a.akamaihd.net/hphotos-ak-snc6/231044_191532344225919_100001074630728_493739_7751106_n.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067175" y="3509963"/>
            <a:ext cx="2233613" cy="3348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8 Rectángulo redondeado"/>
          <p:cNvSpPr/>
          <p:nvPr/>
        </p:nvSpPr>
        <p:spPr>
          <a:xfrm>
            <a:off x="2987824" y="116632"/>
            <a:ext cx="6156176" cy="647402"/>
          </a:xfrm>
          <a:prstGeom prst="roundRect">
            <a:avLst/>
          </a:prstGeom>
          <a:solidFill>
            <a:srgbClr val="22226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tr-TR" sz="2000" dirty="0" smtClean="0">
                <a:solidFill>
                  <a:schemeClr val="bg1"/>
                </a:solidFill>
              </a:rPr>
              <a:t>Deneyimimiz</a:t>
            </a:r>
            <a:r>
              <a:rPr lang="es-ES" sz="2000" dirty="0" smtClean="0">
                <a:solidFill>
                  <a:schemeClr val="bg1"/>
                </a:solidFill>
              </a:rPr>
              <a:t>: Col·lectiu Punt 6 - </a:t>
            </a:r>
            <a:r>
              <a:rPr lang="es-ES" sz="2000" dirty="0" err="1" smtClean="0">
                <a:solidFill>
                  <a:schemeClr val="bg1"/>
                </a:solidFill>
              </a:rPr>
              <a:t>Katalunya</a:t>
            </a:r>
            <a:endParaRPr lang="es-ES" sz="1200" dirty="0" smtClean="0">
              <a:solidFill>
                <a:schemeClr val="bg1"/>
              </a:solidFill>
            </a:endParaRPr>
          </a:p>
        </p:txBody>
      </p:sp>
      <p:sp>
        <p:nvSpPr>
          <p:cNvPr id="82947" name="Text Box 3"/>
          <p:cNvSpPr txBox="1">
            <a:spLocks noChangeArrowheads="1"/>
          </p:cNvSpPr>
          <p:nvPr/>
        </p:nvSpPr>
        <p:spPr bwMode="auto">
          <a:xfrm>
            <a:off x="2987823" y="6343705"/>
            <a:ext cx="6121251" cy="338554"/>
          </a:xfrm>
          <a:prstGeom prst="rect">
            <a:avLst/>
          </a:prstGeom>
          <a:solidFill>
            <a:schemeClr val="bg1"/>
          </a:solidFill>
          <a:ln>
            <a:noFill/>
          </a:ln>
        </p:spPr>
        <p:txBody>
          <a:bodyPr wrap="square">
            <a:spAutoFit/>
          </a:bodyPr>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algn="r" eaLnBrk="1" fontAlgn="base" hangingPunct="1">
              <a:spcBef>
                <a:spcPct val="50000"/>
              </a:spcBef>
              <a:spcAft>
                <a:spcPct val="0"/>
              </a:spcAft>
            </a:pPr>
            <a:r>
              <a:rPr lang="en-US" altLang="es-ES" sz="1600" dirty="0">
                <a:solidFill>
                  <a:srgbClr val="990099"/>
                </a:solidFill>
                <a:cs typeface="Times New Roman" pitchFamily="18" charset="0"/>
              </a:rPr>
              <a:t>Vindication: </a:t>
            </a:r>
            <a:r>
              <a:rPr lang="en-US" altLang="es-ES" sz="1600" dirty="0" smtClean="0">
                <a:solidFill>
                  <a:srgbClr val="990099"/>
                </a:solidFill>
                <a:cs typeface="Times New Roman" pitchFamily="18" charset="0"/>
              </a:rPr>
              <a:t>1</a:t>
            </a:r>
            <a:r>
              <a:rPr lang="en-US" altLang="es-ES" sz="1600" baseline="30000" dirty="0" smtClean="0">
                <a:solidFill>
                  <a:srgbClr val="990099"/>
                </a:solidFill>
                <a:cs typeface="Times New Roman" pitchFamily="18" charset="0"/>
              </a:rPr>
              <a:t>st</a:t>
            </a:r>
            <a:r>
              <a:rPr lang="en-US" altLang="es-ES" sz="1600" dirty="0" smtClean="0">
                <a:solidFill>
                  <a:srgbClr val="990099"/>
                </a:solidFill>
                <a:cs typeface="Times New Roman" pitchFamily="18" charset="0"/>
              </a:rPr>
              <a:t> </a:t>
            </a:r>
            <a:r>
              <a:rPr lang="en-US" altLang="es-ES" sz="1200" dirty="0" smtClean="0">
                <a:solidFill>
                  <a:srgbClr val="990099"/>
                </a:solidFill>
                <a:cs typeface="Times New Roman" pitchFamily="18" charset="0"/>
              </a:rPr>
              <a:t>Jane’s </a:t>
            </a:r>
            <a:r>
              <a:rPr lang="en-US" altLang="es-ES" sz="1200" dirty="0">
                <a:solidFill>
                  <a:srgbClr val="990099"/>
                </a:solidFill>
                <a:cs typeface="Times New Roman" pitchFamily="18" charset="0"/>
              </a:rPr>
              <a:t>Walk Barcelona </a:t>
            </a:r>
            <a:r>
              <a:rPr lang="en-US" altLang="es-ES" sz="1200" dirty="0" smtClean="0">
                <a:solidFill>
                  <a:srgbClr val="990099"/>
                </a:solidFill>
                <a:cs typeface="Times New Roman" pitchFamily="18" charset="0"/>
              </a:rPr>
              <a:t>2011</a:t>
            </a:r>
            <a:endParaRPr lang="es-ES" altLang="es-ES" sz="1200" dirty="0">
              <a:solidFill>
                <a:srgbClr val="990099"/>
              </a:solidFill>
              <a:cs typeface="Times New Roman" pitchFamily="18" charset="0"/>
            </a:endParaRPr>
          </a:p>
        </p:txBody>
      </p:sp>
      <p:sp>
        <p:nvSpPr>
          <p:cNvPr id="10" name="Text Box 3"/>
          <p:cNvSpPr txBox="1">
            <a:spLocks noChangeArrowheads="1"/>
          </p:cNvSpPr>
          <p:nvPr/>
        </p:nvSpPr>
        <p:spPr bwMode="auto">
          <a:xfrm>
            <a:off x="35496" y="89254"/>
            <a:ext cx="5795962" cy="523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eaLnBrk="1" fontAlgn="base" hangingPunct="1">
              <a:spcBef>
                <a:spcPct val="50000"/>
              </a:spcBef>
              <a:spcAft>
                <a:spcPct val="0"/>
              </a:spcAft>
            </a:pPr>
            <a:r>
              <a:rPr lang="tr-TR" altLang="es-ES" sz="2800" b="1" dirty="0" smtClean="0">
                <a:solidFill>
                  <a:srgbClr val="990099"/>
                </a:solidFill>
                <a:cs typeface="Times New Roman" pitchFamily="18" charset="0"/>
              </a:rPr>
              <a:t>Hakkını Koruma</a:t>
            </a:r>
            <a:endParaRPr lang="es-ES" altLang="es-ES" sz="2800" b="1" dirty="0">
              <a:solidFill>
                <a:srgbClr val="990099"/>
              </a:solidFill>
              <a:cs typeface="Times New Roman" pitchFamily="18" charset="0"/>
            </a:endParaRPr>
          </a:p>
        </p:txBody>
      </p:sp>
    </p:spTree>
    <p:extLst>
      <p:ext uri="{BB962C8B-B14F-4D97-AF65-F5344CB8AC3E}">
        <p14:creationId xmlns:p14="http://schemas.microsoft.com/office/powerpoint/2010/main" val="2953536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7"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l="9677" t="72932" r="3226" b="18271"/>
          <a:stretch>
            <a:fillRect/>
          </a:stretch>
        </p:blipFill>
        <p:spPr bwMode="auto">
          <a:xfrm>
            <a:off x="-25052" y="6309320"/>
            <a:ext cx="2397070" cy="517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12" name="11 Rectángulo redondeado"/>
          <p:cNvSpPr/>
          <p:nvPr/>
        </p:nvSpPr>
        <p:spPr>
          <a:xfrm>
            <a:off x="2771800" y="116632"/>
            <a:ext cx="6156176" cy="647402"/>
          </a:xfrm>
          <a:prstGeom prst="roundRect">
            <a:avLst/>
          </a:prstGeom>
          <a:solidFill>
            <a:srgbClr val="22226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tr-TR" sz="2000" dirty="0" smtClean="0">
                <a:solidFill>
                  <a:schemeClr val="bg1"/>
                </a:solidFill>
              </a:rPr>
              <a:t>Deneyimimiz</a:t>
            </a:r>
            <a:r>
              <a:rPr lang="es-ES" sz="2000" dirty="0" smtClean="0">
                <a:solidFill>
                  <a:schemeClr val="bg1"/>
                </a:solidFill>
              </a:rPr>
              <a:t>: Col·lectiu Punt 6 - </a:t>
            </a:r>
            <a:r>
              <a:rPr lang="es-ES" sz="2000" dirty="0" err="1" smtClean="0">
                <a:solidFill>
                  <a:schemeClr val="bg1"/>
                </a:solidFill>
              </a:rPr>
              <a:t>Katalunya</a:t>
            </a:r>
            <a:endParaRPr lang="es-ES" sz="1200" dirty="0" smtClean="0">
              <a:solidFill>
                <a:schemeClr val="bg1"/>
              </a:solidFill>
            </a:endParaRPr>
          </a:p>
        </p:txBody>
      </p:sp>
      <p:sp>
        <p:nvSpPr>
          <p:cNvPr id="4" name="Text Box 4"/>
          <p:cNvSpPr txBox="1">
            <a:spLocks noChangeArrowheads="1"/>
          </p:cNvSpPr>
          <p:nvPr/>
        </p:nvSpPr>
        <p:spPr bwMode="auto">
          <a:xfrm>
            <a:off x="0" y="836613"/>
            <a:ext cx="91440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eaLnBrk="1" hangingPunct="1">
              <a:spcBef>
                <a:spcPct val="50000"/>
              </a:spcBef>
            </a:pPr>
            <a:r>
              <a:rPr lang="tr-TR" altLang="es-ES" dirty="0" smtClean="0">
                <a:solidFill>
                  <a:schemeClr val="tx1"/>
                </a:solidFill>
                <a:cs typeface="Times New Roman" pitchFamily="18" charset="0"/>
              </a:rPr>
              <a:t>Yaşayan bir alan olarak şehir, şehrin içinde günlük hayattan öğrendiklerimizden gelen değişkenlerde oluşan karmaşık bir ağ</a:t>
            </a:r>
            <a:r>
              <a:rPr lang="en-US" altLang="es-ES" dirty="0" smtClean="0">
                <a:solidFill>
                  <a:schemeClr val="tx1"/>
                </a:solidFill>
                <a:cs typeface="Times New Roman" pitchFamily="18" charset="0"/>
              </a:rPr>
              <a:t>.</a:t>
            </a:r>
            <a:endParaRPr lang="en-US" altLang="es-ES" dirty="0">
              <a:solidFill>
                <a:schemeClr val="tx1"/>
              </a:solidFill>
              <a:cs typeface="Times New Roman" pitchFamily="18" charset="0"/>
            </a:endParaRPr>
          </a:p>
        </p:txBody>
      </p:sp>
      <p:pic>
        <p:nvPicPr>
          <p:cNvPr id="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0" y="2405542"/>
            <a:ext cx="2088232" cy="7370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pic>
        <p:nvPicPr>
          <p:cNvPr id="6"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72000" y="3500438"/>
            <a:ext cx="2304256" cy="8936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pic>
        <p:nvPicPr>
          <p:cNvPr id="7"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33153" y="2751661"/>
            <a:ext cx="1121891" cy="517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pic>
        <p:nvPicPr>
          <p:cNvPr id="8"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52463" y="3633880"/>
            <a:ext cx="2505472" cy="996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pic>
        <p:nvPicPr>
          <p:cNvPr id="9" name="Picture 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572001" y="4814888"/>
            <a:ext cx="1944216" cy="833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pic>
        <p:nvPicPr>
          <p:cNvPr id="10" name="Picture 7"/>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52463" y="4786313"/>
            <a:ext cx="2119337" cy="969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2" name="Metin kutusu 1"/>
          <p:cNvSpPr txBox="1"/>
          <p:nvPr/>
        </p:nvSpPr>
        <p:spPr>
          <a:xfrm>
            <a:off x="2876074" y="2819400"/>
            <a:ext cx="975846" cy="646331"/>
          </a:xfrm>
          <a:prstGeom prst="rect">
            <a:avLst/>
          </a:prstGeom>
          <a:noFill/>
        </p:spPr>
        <p:txBody>
          <a:bodyPr wrap="square" rtlCol="0">
            <a:spAutoFit/>
          </a:bodyPr>
          <a:lstStyle/>
          <a:p>
            <a:r>
              <a:rPr lang="tr-TR" dirty="0" smtClean="0"/>
              <a:t>Kamu Alanları</a:t>
            </a:r>
            <a:endParaRPr lang="en-GB" dirty="0"/>
          </a:p>
        </p:txBody>
      </p:sp>
      <p:sp>
        <p:nvSpPr>
          <p:cNvPr id="3" name="Metin kutusu 2"/>
          <p:cNvSpPr txBox="1"/>
          <p:nvPr/>
        </p:nvSpPr>
        <p:spPr>
          <a:xfrm>
            <a:off x="6660232" y="2751661"/>
            <a:ext cx="1656184" cy="646331"/>
          </a:xfrm>
          <a:prstGeom prst="rect">
            <a:avLst/>
          </a:prstGeom>
          <a:noFill/>
        </p:spPr>
        <p:txBody>
          <a:bodyPr wrap="square" rtlCol="0">
            <a:spAutoFit/>
          </a:bodyPr>
          <a:lstStyle/>
          <a:p>
            <a:r>
              <a:rPr lang="tr-TR" dirty="0" smtClean="0"/>
              <a:t>Kamusal katılım</a:t>
            </a:r>
            <a:endParaRPr lang="en-GB" dirty="0"/>
          </a:p>
        </p:txBody>
      </p:sp>
      <p:sp>
        <p:nvSpPr>
          <p:cNvPr id="11" name="Metin kutusu 10"/>
          <p:cNvSpPr txBox="1"/>
          <p:nvPr/>
        </p:nvSpPr>
        <p:spPr>
          <a:xfrm>
            <a:off x="6732240" y="3923764"/>
            <a:ext cx="1800200" cy="369332"/>
          </a:xfrm>
          <a:prstGeom prst="rect">
            <a:avLst/>
          </a:prstGeom>
          <a:noFill/>
        </p:spPr>
        <p:txBody>
          <a:bodyPr wrap="square" rtlCol="0">
            <a:spAutoFit/>
          </a:bodyPr>
          <a:lstStyle/>
          <a:p>
            <a:r>
              <a:rPr lang="tr-TR" dirty="0"/>
              <a:t>G</a:t>
            </a:r>
            <a:r>
              <a:rPr lang="tr-TR" dirty="0" smtClean="0"/>
              <a:t>üvenlik</a:t>
            </a:r>
            <a:endParaRPr lang="en-GB" dirty="0"/>
          </a:p>
        </p:txBody>
      </p:sp>
      <p:sp>
        <p:nvSpPr>
          <p:cNvPr id="15" name="Metin kutusu 14"/>
          <p:cNvSpPr txBox="1"/>
          <p:nvPr/>
        </p:nvSpPr>
        <p:spPr>
          <a:xfrm>
            <a:off x="2771800" y="4283804"/>
            <a:ext cx="1440160" cy="369332"/>
          </a:xfrm>
          <a:prstGeom prst="rect">
            <a:avLst/>
          </a:prstGeom>
          <a:noFill/>
        </p:spPr>
        <p:txBody>
          <a:bodyPr wrap="square" rtlCol="0">
            <a:spAutoFit/>
          </a:bodyPr>
          <a:lstStyle/>
          <a:p>
            <a:r>
              <a:rPr lang="tr-TR" dirty="0" smtClean="0"/>
              <a:t>İmkanlar</a:t>
            </a:r>
            <a:endParaRPr lang="en-GB" dirty="0"/>
          </a:p>
        </p:txBody>
      </p:sp>
      <p:sp>
        <p:nvSpPr>
          <p:cNvPr id="16" name="Metin kutusu 15"/>
          <p:cNvSpPr txBox="1"/>
          <p:nvPr/>
        </p:nvSpPr>
        <p:spPr>
          <a:xfrm>
            <a:off x="2987824" y="5271273"/>
            <a:ext cx="787896" cy="369332"/>
          </a:xfrm>
          <a:prstGeom prst="rect">
            <a:avLst/>
          </a:prstGeom>
          <a:noFill/>
        </p:spPr>
        <p:txBody>
          <a:bodyPr wrap="none" rtlCol="0">
            <a:spAutoFit/>
          </a:bodyPr>
          <a:lstStyle/>
          <a:p>
            <a:r>
              <a:rPr lang="tr-TR" dirty="0"/>
              <a:t>K</a:t>
            </a:r>
            <a:r>
              <a:rPr lang="tr-TR" dirty="0" smtClean="0"/>
              <a:t>onut</a:t>
            </a:r>
            <a:endParaRPr lang="en-GB" dirty="0"/>
          </a:p>
        </p:txBody>
      </p:sp>
      <p:sp>
        <p:nvSpPr>
          <p:cNvPr id="18" name="Metin kutusu 17"/>
          <p:cNvSpPr txBox="1"/>
          <p:nvPr/>
        </p:nvSpPr>
        <p:spPr>
          <a:xfrm>
            <a:off x="6732240" y="5013176"/>
            <a:ext cx="1800200" cy="369332"/>
          </a:xfrm>
          <a:prstGeom prst="rect">
            <a:avLst/>
          </a:prstGeom>
          <a:noFill/>
        </p:spPr>
        <p:txBody>
          <a:bodyPr wrap="square" rtlCol="0">
            <a:spAutoFit/>
          </a:bodyPr>
          <a:lstStyle/>
          <a:p>
            <a:r>
              <a:rPr lang="tr-TR" dirty="0" smtClean="0"/>
              <a:t>Hareketlilik</a:t>
            </a:r>
            <a:endParaRPr lang="en-GB" dirty="0"/>
          </a:p>
        </p:txBody>
      </p:sp>
    </p:spTree>
    <p:extLst>
      <p:ext uri="{BB962C8B-B14F-4D97-AF65-F5344CB8AC3E}">
        <p14:creationId xmlns:p14="http://schemas.microsoft.com/office/powerpoint/2010/main" val="10215220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7"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l="9677" t="72932" r="3226" b="18271"/>
          <a:stretch>
            <a:fillRect/>
          </a:stretch>
        </p:blipFill>
        <p:spPr bwMode="auto">
          <a:xfrm>
            <a:off x="-25052" y="6309320"/>
            <a:ext cx="2397070" cy="517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pic>
        <p:nvPicPr>
          <p:cNvPr id="4"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b="10831"/>
          <a:stretch/>
        </p:blipFill>
        <p:spPr bwMode="auto">
          <a:xfrm>
            <a:off x="-34462" y="130394"/>
            <a:ext cx="4400550" cy="59708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pic>
        <p:nvPicPr>
          <p:cNvPr id="5"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30750" y="3933825"/>
            <a:ext cx="4413250" cy="275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6" name="Text Box 4"/>
          <p:cNvSpPr txBox="1">
            <a:spLocks noChangeArrowheads="1"/>
          </p:cNvSpPr>
          <p:nvPr/>
        </p:nvSpPr>
        <p:spPr bwMode="auto">
          <a:xfrm>
            <a:off x="4067174" y="1196752"/>
            <a:ext cx="5076825"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eaLnBrk="1" hangingPunct="1"/>
            <a:r>
              <a:rPr lang="tr-TR" altLang="es-ES" sz="3200" dirty="0" smtClean="0">
                <a:solidFill>
                  <a:schemeClr val="tx1"/>
                </a:solidFill>
              </a:rPr>
              <a:t>Kontrol Listesi</a:t>
            </a:r>
            <a:r>
              <a:rPr lang="es-ES" altLang="es-ES" sz="3200" dirty="0" smtClean="0">
                <a:solidFill>
                  <a:schemeClr val="tx1"/>
                </a:solidFill>
              </a:rPr>
              <a:t>: UDG / DUG</a:t>
            </a:r>
            <a:endParaRPr lang="es-ES" altLang="es-ES" sz="3200" dirty="0">
              <a:solidFill>
                <a:schemeClr val="tx1"/>
              </a:solidFill>
            </a:endParaRPr>
          </a:p>
          <a:p>
            <a:pPr eaLnBrk="1" hangingPunct="1"/>
            <a:r>
              <a:rPr lang="tr-TR" altLang="es-ES" dirty="0" smtClean="0">
                <a:solidFill>
                  <a:schemeClr val="tx1"/>
                </a:solidFill>
              </a:rPr>
              <a:t>«karşı» tutum oluşturmadan cinsiyet perspektifini «normal» uygulamaya dahil etme</a:t>
            </a:r>
            <a:endParaRPr lang="es-ES" altLang="es-ES" dirty="0">
              <a:solidFill>
                <a:schemeClr val="tx1"/>
              </a:solidFill>
            </a:endParaRPr>
          </a:p>
          <a:p>
            <a:pPr eaLnBrk="1" hangingPunct="1"/>
            <a:endParaRPr lang="es-ES" altLang="es-ES" sz="3200" dirty="0">
              <a:solidFill>
                <a:schemeClr val="tx1"/>
              </a:solidFill>
            </a:endParaRPr>
          </a:p>
        </p:txBody>
      </p:sp>
      <p:sp>
        <p:nvSpPr>
          <p:cNvPr id="12" name="11 Rectángulo redondeado"/>
          <p:cNvSpPr/>
          <p:nvPr/>
        </p:nvSpPr>
        <p:spPr>
          <a:xfrm>
            <a:off x="2771800" y="116632"/>
            <a:ext cx="6156176" cy="647402"/>
          </a:xfrm>
          <a:prstGeom prst="roundRect">
            <a:avLst/>
          </a:prstGeom>
          <a:solidFill>
            <a:srgbClr val="22226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tr-TR" sz="2000" dirty="0" smtClean="0">
                <a:solidFill>
                  <a:schemeClr val="bg1"/>
                </a:solidFill>
              </a:rPr>
              <a:t>Deneyimimiz</a:t>
            </a:r>
            <a:r>
              <a:rPr lang="es-ES" sz="2000" dirty="0" smtClean="0">
                <a:solidFill>
                  <a:schemeClr val="bg1"/>
                </a:solidFill>
              </a:rPr>
              <a:t> Col·lectiu Punt 6 - </a:t>
            </a:r>
            <a:r>
              <a:rPr lang="es-ES" sz="2000" dirty="0" err="1" smtClean="0">
                <a:solidFill>
                  <a:schemeClr val="bg1"/>
                </a:solidFill>
              </a:rPr>
              <a:t>Katalunya</a:t>
            </a:r>
            <a:endParaRPr lang="es-ES" sz="1200" dirty="0" smtClean="0">
              <a:solidFill>
                <a:schemeClr val="bg1"/>
              </a:solidFill>
            </a:endParaRPr>
          </a:p>
        </p:txBody>
      </p:sp>
    </p:spTree>
    <p:extLst>
      <p:ext uri="{BB962C8B-B14F-4D97-AF65-F5344CB8AC3E}">
        <p14:creationId xmlns:p14="http://schemas.microsoft.com/office/powerpoint/2010/main" val="11206129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7"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l="9677" t="72932" r="3226" b="18271"/>
          <a:stretch>
            <a:fillRect/>
          </a:stretch>
        </p:blipFill>
        <p:spPr bwMode="auto">
          <a:xfrm>
            <a:off x="-25052" y="6309320"/>
            <a:ext cx="2397070" cy="517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12" name="11 Rectángulo redondeado"/>
          <p:cNvSpPr/>
          <p:nvPr/>
        </p:nvSpPr>
        <p:spPr>
          <a:xfrm>
            <a:off x="2843808" y="116632"/>
            <a:ext cx="6156176" cy="647402"/>
          </a:xfrm>
          <a:prstGeom prst="roundRect">
            <a:avLst/>
          </a:prstGeom>
          <a:solidFill>
            <a:srgbClr val="22226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tr-TR" sz="2000" dirty="0" smtClean="0">
                <a:solidFill>
                  <a:schemeClr val="bg1"/>
                </a:solidFill>
              </a:rPr>
              <a:t>Deneyimimiz</a:t>
            </a:r>
            <a:r>
              <a:rPr lang="es-ES" sz="2000" dirty="0" smtClean="0">
                <a:solidFill>
                  <a:schemeClr val="bg1"/>
                </a:solidFill>
              </a:rPr>
              <a:t>: Col·lectiu Punt 6 - </a:t>
            </a:r>
            <a:r>
              <a:rPr lang="es-ES" sz="2000" dirty="0" err="1" smtClean="0">
                <a:solidFill>
                  <a:schemeClr val="bg1"/>
                </a:solidFill>
              </a:rPr>
              <a:t>Katalunya</a:t>
            </a:r>
            <a:endParaRPr lang="es-ES" sz="1200" dirty="0" smtClean="0">
              <a:solidFill>
                <a:schemeClr val="bg1"/>
              </a:solidFill>
            </a:endParaRPr>
          </a:p>
        </p:txBody>
      </p:sp>
      <p:pic>
        <p:nvPicPr>
          <p:cNvPr id="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8639" y="0"/>
            <a:ext cx="1907704" cy="673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pic>
        <p:nvPicPr>
          <p:cNvPr id="10" name="Picture 3" descr="P_Alella_local de la asociacio de dones_ellas participan"/>
          <p:cNvPicPr>
            <a:picLocks noChangeAspect="1" noChangeArrowheads="1"/>
          </p:cNvPicPr>
          <p:nvPr/>
        </p:nvPicPr>
        <p:blipFill>
          <a:blip r:embed="rId5" cstate="print">
            <a:lum bright="6000"/>
          </a:blip>
          <a:srcRect t="4511" b="26558"/>
          <a:stretch>
            <a:fillRect/>
          </a:stretch>
        </p:blipFill>
        <p:spPr bwMode="auto">
          <a:xfrm>
            <a:off x="4932040" y="1052736"/>
            <a:ext cx="4211960" cy="2379309"/>
          </a:xfrm>
          <a:prstGeom prst="rect">
            <a:avLst/>
          </a:prstGeom>
          <a:noFill/>
          <a:ln w="9525">
            <a:noFill/>
            <a:miter lim="800000"/>
            <a:headEnd/>
            <a:tailEnd/>
          </a:ln>
        </p:spPr>
      </p:pic>
      <p:pic>
        <p:nvPicPr>
          <p:cNvPr id="13" name="Picture 4" descr="4_persones particiapant als tallers"/>
          <p:cNvPicPr>
            <a:picLocks noChangeAspect="1" noChangeArrowheads="1"/>
          </p:cNvPicPr>
          <p:nvPr/>
        </p:nvPicPr>
        <p:blipFill>
          <a:blip r:embed="rId6" cstate="print"/>
          <a:srcRect r="54074"/>
          <a:stretch>
            <a:fillRect/>
          </a:stretch>
        </p:blipFill>
        <p:spPr bwMode="auto">
          <a:xfrm>
            <a:off x="2627784" y="1052735"/>
            <a:ext cx="2771378" cy="2401405"/>
          </a:xfrm>
          <a:prstGeom prst="rect">
            <a:avLst/>
          </a:prstGeom>
          <a:noFill/>
          <a:ln w="9525">
            <a:noFill/>
            <a:miter lim="800000"/>
            <a:headEnd/>
            <a:tailEnd/>
          </a:ln>
        </p:spPr>
      </p:pic>
      <p:pic>
        <p:nvPicPr>
          <p:cNvPr id="11" name="Picture 4" descr="4_persones particiapant als tallers"/>
          <p:cNvPicPr>
            <a:picLocks noChangeAspect="1" noChangeArrowheads="1"/>
          </p:cNvPicPr>
          <p:nvPr/>
        </p:nvPicPr>
        <p:blipFill>
          <a:blip r:embed="rId7" cstate="print"/>
          <a:srcRect b="10388"/>
          <a:stretch>
            <a:fillRect/>
          </a:stretch>
        </p:blipFill>
        <p:spPr bwMode="auto">
          <a:xfrm>
            <a:off x="-65499" y="1052736"/>
            <a:ext cx="3413363" cy="2316855"/>
          </a:xfrm>
          <a:prstGeom prst="rect">
            <a:avLst/>
          </a:prstGeom>
          <a:noFill/>
          <a:ln w="9525">
            <a:noFill/>
            <a:miter lim="800000"/>
            <a:headEnd/>
            <a:tailEnd/>
          </a:ln>
        </p:spPr>
      </p:pic>
      <p:pic>
        <p:nvPicPr>
          <p:cNvPr id="9"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t="30171" b="10495"/>
          <a:stretch>
            <a:fillRect/>
          </a:stretch>
        </p:blipFill>
        <p:spPr bwMode="auto">
          <a:xfrm>
            <a:off x="6876256" y="4016667"/>
            <a:ext cx="2364149" cy="2868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3" name="Metin kutusu 2"/>
          <p:cNvSpPr txBox="1"/>
          <p:nvPr/>
        </p:nvSpPr>
        <p:spPr>
          <a:xfrm>
            <a:off x="539552" y="44624"/>
            <a:ext cx="1584176" cy="646331"/>
          </a:xfrm>
          <a:prstGeom prst="rect">
            <a:avLst/>
          </a:prstGeom>
          <a:solidFill>
            <a:schemeClr val="bg1"/>
          </a:solidFill>
        </p:spPr>
        <p:txBody>
          <a:bodyPr wrap="square" rtlCol="0">
            <a:spAutoFit/>
          </a:bodyPr>
          <a:lstStyle/>
          <a:p>
            <a:r>
              <a:rPr lang="tr-TR" b="1" dirty="0" smtClean="0"/>
              <a:t>Halk </a:t>
            </a:r>
          </a:p>
          <a:p>
            <a:r>
              <a:rPr lang="tr-TR" b="1" dirty="0" smtClean="0"/>
              <a:t>Katılımı</a:t>
            </a:r>
            <a:endParaRPr lang="en-GB" b="1" dirty="0"/>
          </a:p>
        </p:txBody>
      </p:sp>
      <p:sp>
        <p:nvSpPr>
          <p:cNvPr id="5" name="Metin kutusu 4"/>
          <p:cNvSpPr txBox="1"/>
          <p:nvPr/>
        </p:nvSpPr>
        <p:spPr>
          <a:xfrm>
            <a:off x="611560" y="3626346"/>
            <a:ext cx="4968552" cy="2862323"/>
          </a:xfrm>
          <a:prstGeom prst="rect">
            <a:avLst/>
          </a:prstGeom>
          <a:noFill/>
        </p:spPr>
        <p:txBody>
          <a:bodyPr wrap="square" rtlCol="0">
            <a:spAutoFit/>
          </a:bodyPr>
          <a:lstStyle/>
          <a:p>
            <a:r>
              <a:rPr lang="tr-TR" dirty="0" smtClean="0"/>
              <a:t>Kamusal katılım, yere ilişkin toplum bilgisini belgelemek, kadınların günlük deneyimlerini kaydetmek, ve sahalarda gerçekleşen olayları anlamak ve görünür kılmak esastır.</a:t>
            </a:r>
          </a:p>
          <a:p>
            <a:endParaRPr lang="tr-TR" dirty="0" smtClean="0"/>
          </a:p>
          <a:p>
            <a:r>
              <a:rPr lang="tr-TR" dirty="0" smtClean="0"/>
              <a:t> Katılımı, </a:t>
            </a:r>
            <a:r>
              <a:rPr lang="tr-TR" dirty="0" err="1" smtClean="0"/>
              <a:t>disiplinlerarası</a:t>
            </a:r>
            <a:r>
              <a:rPr lang="tr-TR" dirty="0" smtClean="0"/>
              <a:t> ve dahil etmeyle ilgili bir süreçtir. Katılımı, </a:t>
            </a:r>
            <a:r>
              <a:rPr lang="tr-TR" dirty="0" err="1" smtClean="0"/>
              <a:t>disiplinlerarası</a:t>
            </a:r>
            <a:r>
              <a:rPr lang="tr-TR" dirty="0" smtClean="0"/>
              <a:t> ve dahil etmeye ilişkin, planlamanın teşhis aşaması ve değerlendirmeye kadar var ve bağlayıcı olması gereken bir süreç olarak algılıyoruz.</a:t>
            </a:r>
            <a:endParaRPr lang="en-GB" dirty="0"/>
          </a:p>
        </p:txBody>
      </p:sp>
      <p:sp>
        <p:nvSpPr>
          <p:cNvPr id="6" name="Metin kutusu 5"/>
          <p:cNvSpPr txBox="1"/>
          <p:nvPr/>
        </p:nvSpPr>
        <p:spPr>
          <a:xfrm>
            <a:off x="6156176" y="3454140"/>
            <a:ext cx="2808312" cy="646331"/>
          </a:xfrm>
          <a:prstGeom prst="rect">
            <a:avLst/>
          </a:prstGeom>
          <a:noFill/>
        </p:spPr>
        <p:txBody>
          <a:bodyPr wrap="square" rtlCol="0">
            <a:spAutoFit/>
          </a:bodyPr>
          <a:lstStyle/>
          <a:p>
            <a:r>
              <a:rPr lang="tr-TR" dirty="0" smtClean="0"/>
              <a:t>Mahallemim projesine katılabilir miyim?</a:t>
            </a:r>
            <a:endParaRPr lang="en-GB" dirty="0"/>
          </a:p>
        </p:txBody>
      </p:sp>
    </p:spTree>
    <p:extLst>
      <p:ext uri="{BB962C8B-B14F-4D97-AF65-F5344CB8AC3E}">
        <p14:creationId xmlns:p14="http://schemas.microsoft.com/office/powerpoint/2010/main" val="39463066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l="1605"/>
          <a:stretch>
            <a:fillRect/>
          </a:stretch>
        </p:blipFill>
        <p:spPr bwMode="auto">
          <a:xfrm>
            <a:off x="1453877" y="116632"/>
            <a:ext cx="4630291" cy="6644102"/>
          </a:xfrm>
          <a:prstGeom prst="rect">
            <a:avLst/>
          </a:prstGeom>
          <a:noFill/>
          <a:ln w="9525">
            <a:noFill/>
            <a:miter lim="800000"/>
            <a:headEnd/>
            <a:tailEnd/>
          </a:ln>
        </p:spPr>
      </p:pic>
      <p:pic>
        <p:nvPicPr>
          <p:cNvPr id="3"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l="9677" t="72932" r="3226" b="18271"/>
          <a:stretch>
            <a:fillRect/>
          </a:stretch>
        </p:blipFill>
        <p:spPr bwMode="auto">
          <a:xfrm>
            <a:off x="6191101" y="6220935"/>
            <a:ext cx="2952899" cy="6370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Tree>
    <p:extLst>
      <p:ext uri="{BB962C8B-B14F-4D97-AF65-F5344CB8AC3E}">
        <p14:creationId xmlns:p14="http://schemas.microsoft.com/office/powerpoint/2010/main" val="10265463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7" descr="C:\Users\Marta\Desktop\MARTA\Arq Zaida Muxi\PUNT6\TALLERES Punt6\Jornada FIGUERES\MARTA\fotos_recorregut_forum\DSC00965.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0975" y="719138"/>
            <a:ext cx="7129463" cy="5348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3" name="Rectangle 16"/>
          <p:cNvSpPr>
            <a:spLocks noChangeArrowheads="1"/>
          </p:cNvSpPr>
          <p:nvPr/>
        </p:nvSpPr>
        <p:spPr bwMode="auto">
          <a:xfrm>
            <a:off x="3059832" y="980728"/>
            <a:ext cx="6084168" cy="384969"/>
          </a:xfrm>
          <a:prstGeom prst="rect">
            <a:avLst/>
          </a:prstGeom>
          <a:solidFill>
            <a:srgbClr val="99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algn="ctr" eaLnBrk="1" fontAlgn="base" hangingPunct="1">
              <a:spcBef>
                <a:spcPct val="0"/>
              </a:spcBef>
              <a:spcAft>
                <a:spcPct val="0"/>
              </a:spcAft>
            </a:pPr>
            <a:r>
              <a:rPr lang="tr-TR" altLang="es-ES" sz="1600" b="1" dirty="0" smtClean="0">
                <a:solidFill>
                  <a:srgbClr val="000000"/>
                </a:solidFill>
              </a:rPr>
              <a:t>Yaşadığım bölgelerdeki projelere katılabilir miyim?</a:t>
            </a:r>
            <a:endParaRPr lang="es-ES" altLang="es-ES" sz="1600" b="1" dirty="0">
              <a:solidFill>
                <a:srgbClr val="000000"/>
              </a:solidFill>
            </a:endParaRPr>
          </a:p>
        </p:txBody>
      </p:sp>
      <p:sp>
        <p:nvSpPr>
          <p:cNvPr id="71684" name="Rectangle 4"/>
          <p:cNvSpPr>
            <a:spLocks noChangeArrowheads="1"/>
          </p:cNvSpPr>
          <p:nvPr/>
        </p:nvSpPr>
        <p:spPr bwMode="auto">
          <a:xfrm>
            <a:off x="5076825" y="1468438"/>
            <a:ext cx="4067175" cy="4040081"/>
          </a:xfrm>
          <a:prstGeom prst="rect">
            <a:avLst/>
          </a:prstGeom>
          <a:solidFill>
            <a:schemeClr val="folHlink">
              <a:alpha val="67058"/>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eaLnBrk="1" fontAlgn="base" hangingPunct="1">
              <a:lnSpc>
                <a:spcPct val="80000"/>
              </a:lnSpc>
              <a:spcBef>
                <a:spcPct val="50000"/>
              </a:spcBef>
              <a:spcAft>
                <a:spcPct val="0"/>
              </a:spcAft>
            </a:pPr>
            <a:r>
              <a:rPr lang="tr-TR" altLang="es-ES" sz="1600" b="1" dirty="0" smtClean="0">
                <a:solidFill>
                  <a:srgbClr val="000000"/>
                </a:solidFill>
              </a:rPr>
              <a:t>Cinsiyet perspektifinde </a:t>
            </a:r>
            <a:r>
              <a:rPr lang="en-US" altLang="es-ES" sz="1600" b="1" dirty="0" err="1" smtClean="0">
                <a:solidFill>
                  <a:srgbClr val="000000"/>
                </a:solidFill>
              </a:rPr>
              <a:t>kullanılan</a:t>
            </a:r>
            <a:r>
              <a:rPr lang="en-US" altLang="es-ES" sz="1600" b="1" dirty="0" smtClean="0">
                <a:solidFill>
                  <a:srgbClr val="000000"/>
                </a:solidFill>
              </a:rPr>
              <a:t> </a:t>
            </a:r>
            <a:r>
              <a:rPr lang="en-US" altLang="es-ES" sz="1600" b="1" dirty="0" err="1" smtClean="0">
                <a:solidFill>
                  <a:srgbClr val="000000"/>
                </a:solidFill>
              </a:rPr>
              <a:t>araç</a:t>
            </a:r>
            <a:r>
              <a:rPr lang="en-US" altLang="es-ES" sz="1600" b="1" dirty="0" smtClean="0">
                <a:solidFill>
                  <a:srgbClr val="000000"/>
                </a:solidFill>
              </a:rPr>
              <a:t> </a:t>
            </a:r>
            <a:r>
              <a:rPr lang="en-US" altLang="es-ES" sz="1600" b="1" dirty="0" err="1" smtClean="0">
                <a:solidFill>
                  <a:srgbClr val="000000"/>
                </a:solidFill>
              </a:rPr>
              <a:t>ve</a:t>
            </a:r>
            <a:r>
              <a:rPr lang="en-US" altLang="es-ES" sz="1600" b="1" dirty="0" smtClean="0">
                <a:solidFill>
                  <a:srgbClr val="000000"/>
                </a:solidFill>
              </a:rPr>
              <a:t> </a:t>
            </a:r>
            <a:r>
              <a:rPr lang="en-US" altLang="es-ES" sz="1600" b="1" dirty="0" err="1" smtClean="0">
                <a:solidFill>
                  <a:srgbClr val="000000"/>
                </a:solidFill>
              </a:rPr>
              <a:t>yöntemler</a:t>
            </a:r>
            <a:r>
              <a:rPr lang="en-US" altLang="es-ES" sz="1600" b="1" dirty="0" smtClean="0">
                <a:solidFill>
                  <a:srgbClr val="000000"/>
                </a:solidFill>
              </a:rPr>
              <a:t>:</a:t>
            </a:r>
            <a:endParaRPr lang="en-US" altLang="es-ES" sz="1600" b="1" dirty="0">
              <a:solidFill>
                <a:srgbClr val="000000"/>
              </a:solidFill>
            </a:endParaRPr>
          </a:p>
          <a:p>
            <a:pPr eaLnBrk="1" fontAlgn="base" hangingPunct="1">
              <a:lnSpc>
                <a:spcPct val="80000"/>
              </a:lnSpc>
              <a:spcBef>
                <a:spcPct val="50000"/>
              </a:spcBef>
              <a:spcAft>
                <a:spcPct val="0"/>
              </a:spcAft>
              <a:buFont typeface="Arial" charset="0"/>
              <a:buChar char="•"/>
            </a:pPr>
            <a:r>
              <a:rPr lang="en-US" altLang="es-ES" sz="1600" b="1" dirty="0">
                <a:solidFill>
                  <a:srgbClr val="000000"/>
                </a:solidFill>
              </a:rPr>
              <a:t> </a:t>
            </a:r>
            <a:r>
              <a:rPr lang="tr-TR" altLang="es-ES" sz="1600" b="1" dirty="0" smtClean="0">
                <a:solidFill>
                  <a:srgbClr val="000000"/>
                </a:solidFill>
              </a:rPr>
              <a:t>Duyarlı Haritalar </a:t>
            </a:r>
            <a:r>
              <a:rPr lang="en-US" altLang="es-ES" sz="1600" b="1" dirty="0" smtClean="0">
                <a:solidFill>
                  <a:srgbClr val="000000"/>
                </a:solidFill>
              </a:rPr>
              <a:t>(</a:t>
            </a:r>
            <a:r>
              <a:rPr lang="tr-TR" altLang="es-ES" sz="1600" b="1" dirty="0" smtClean="0">
                <a:solidFill>
                  <a:srgbClr val="000000"/>
                </a:solidFill>
              </a:rPr>
              <a:t>Yasak ve arzu edilen şehir</a:t>
            </a:r>
            <a:r>
              <a:rPr lang="en-US" altLang="es-ES" sz="1600" b="1" dirty="0" smtClean="0">
                <a:solidFill>
                  <a:srgbClr val="000000"/>
                </a:solidFill>
              </a:rPr>
              <a:t> </a:t>
            </a:r>
            <a:r>
              <a:rPr lang="en-US" altLang="es-ES" sz="1600" b="1" dirty="0">
                <a:solidFill>
                  <a:srgbClr val="000000"/>
                </a:solidFill>
              </a:rPr>
              <a:t>...)</a:t>
            </a:r>
          </a:p>
          <a:p>
            <a:pPr eaLnBrk="1" fontAlgn="base" hangingPunct="1">
              <a:lnSpc>
                <a:spcPct val="80000"/>
              </a:lnSpc>
              <a:spcBef>
                <a:spcPct val="50000"/>
              </a:spcBef>
              <a:spcAft>
                <a:spcPct val="0"/>
              </a:spcAft>
              <a:buFont typeface="Arial" charset="0"/>
              <a:buChar char="•"/>
            </a:pPr>
            <a:r>
              <a:rPr lang="tr-TR" altLang="es-ES" sz="1600" b="1" dirty="0" smtClean="0">
                <a:solidFill>
                  <a:srgbClr val="000000"/>
                </a:solidFill>
              </a:rPr>
              <a:t>Zincir değişimleri</a:t>
            </a:r>
            <a:endParaRPr lang="en-US" altLang="es-ES" sz="1600" b="1" dirty="0">
              <a:solidFill>
                <a:srgbClr val="000000"/>
              </a:solidFill>
            </a:endParaRPr>
          </a:p>
          <a:p>
            <a:pPr eaLnBrk="1" fontAlgn="base" hangingPunct="1">
              <a:lnSpc>
                <a:spcPct val="80000"/>
              </a:lnSpc>
              <a:spcBef>
                <a:spcPct val="50000"/>
              </a:spcBef>
              <a:spcAft>
                <a:spcPct val="0"/>
              </a:spcAft>
              <a:buFont typeface="Arial" charset="0"/>
              <a:buChar char="•"/>
            </a:pPr>
            <a:r>
              <a:rPr lang="tr-TR" altLang="es-ES" sz="1600" b="1" dirty="0" smtClean="0">
                <a:solidFill>
                  <a:srgbClr val="000000"/>
                </a:solidFill>
              </a:rPr>
              <a:t>Günlük rota haritaları</a:t>
            </a:r>
            <a:r>
              <a:rPr lang="en-US" altLang="es-ES" sz="1600" b="1" dirty="0" smtClean="0">
                <a:solidFill>
                  <a:srgbClr val="000000"/>
                </a:solidFill>
              </a:rPr>
              <a:t> </a:t>
            </a:r>
            <a:r>
              <a:rPr lang="en-US" altLang="es-ES" sz="1600" b="1" dirty="0">
                <a:solidFill>
                  <a:srgbClr val="000000"/>
                </a:solidFill>
              </a:rPr>
              <a:t>/ </a:t>
            </a:r>
            <a:r>
              <a:rPr lang="tr-TR" altLang="es-ES" sz="1600" b="1" dirty="0" smtClean="0">
                <a:solidFill>
                  <a:srgbClr val="000000"/>
                </a:solidFill>
              </a:rPr>
              <a:t>günlük</a:t>
            </a:r>
            <a:endParaRPr lang="en-US" altLang="es-ES" sz="1600" b="1" dirty="0">
              <a:solidFill>
                <a:srgbClr val="000000"/>
              </a:solidFill>
            </a:endParaRPr>
          </a:p>
          <a:p>
            <a:pPr eaLnBrk="1" fontAlgn="base" hangingPunct="1">
              <a:lnSpc>
                <a:spcPct val="80000"/>
              </a:lnSpc>
              <a:spcBef>
                <a:spcPct val="50000"/>
              </a:spcBef>
              <a:spcAft>
                <a:spcPct val="0"/>
              </a:spcAft>
              <a:buFont typeface="Arial" charset="0"/>
              <a:buChar char="•"/>
            </a:pPr>
            <a:r>
              <a:rPr lang="tr-TR" altLang="es-ES" sz="1600" b="1" dirty="0" smtClean="0">
                <a:solidFill>
                  <a:srgbClr val="000000"/>
                </a:solidFill>
              </a:rPr>
              <a:t>Gözlem ve görünürlük yürüyüşleri</a:t>
            </a:r>
            <a:r>
              <a:rPr lang="en-US" altLang="es-ES" sz="1600" b="1" dirty="0" smtClean="0">
                <a:solidFill>
                  <a:srgbClr val="000000"/>
                </a:solidFill>
              </a:rPr>
              <a:t> </a:t>
            </a:r>
            <a:endParaRPr lang="en-US" altLang="es-ES" sz="1600" b="1" dirty="0">
              <a:solidFill>
                <a:srgbClr val="000000"/>
              </a:solidFill>
            </a:endParaRPr>
          </a:p>
          <a:p>
            <a:pPr eaLnBrk="1" fontAlgn="base" hangingPunct="1">
              <a:lnSpc>
                <a:spcPct val="80000"/>
              </a:lnSpc>
              <a:spcBef>
                <a:spcPct val="50000"/>
              </a:spcBef>
              <a:spcAft>
                <a:spcPct val="0"/>
              </a:spcAft>
              <a:buFont typeface="Arial" charset="0"/>
              <a:buChar char="•"/>
            </a:pPr>
            <a:r>
              <a:rPr lang="tr-TR" altLang="es-ES" sz="1600" b="1" dirty="0" smtClean="0">
                <a:solidFill>
                  <a:srgbClr val="000000"/>
                </a:solidFill>
              </a:rPr>
              <a:t>İstihdam alanını mukayese etme ve</a:t>
            </a:r>
            <a:r>
              <a:rPr lang="en-US" altLang="es-ES" sz="1600" b="1" dirty="0" smtClean="0">
                <a:solidFill>
                  <a:srgbClr val="000000"/>
                </a:solidFill>
              </a:rPr>
              <a:t> /</a:t>
            </a:r>
            <a:r>
              <a:rPr lang="tr-TR" altLang="es-ES" sz="1600" b="1" dirty="0" smtClean="0">
                <a:solidFill>
                  <a:srgbClr val="000000"/>
                </a:solidFill>
              </a:rPr>
              <a:t> ya farklı yaşlardan erkek ve kadınlar tarafından gidilen yerler</a:t>
            </a:r>
            <a:r>
              <a:rPr lang="en-US" altLang="es-ES" sz="1600" b="1" dirty="0" smtClean="0">
                <a:solidFill>
                  <a:srgbClr val="000000"/>
                </a:solidFill>
              </a:rPr>
              <a:t> </a:t>
            </a:r>
            <a:r>
              <a:rPr lang="en-US" altLang="es-ES" sz="1600" b="1" dirty="0">
                <a:solidFill>
                  <a:srgbClr val="000000"/>
                </a:solidFill>
              </a:rPr>
              <a:t>....</a:t>
            </a:r>
          </a:p>
          <a:p>
            <a:pPr eaLnBrk="1" fontAlgn="base" hangingPunct="1">
              <a:lnSpc>
                <a:spcPct val="80000"/>
              </a:lnSpc>
              <a:spcBef>
                <a:spcPct val="50000"/>
              </a:spcBef>
              <a:spcAft>
                <a:spcPct val="0"/>
              </a:spcAft>
              <a:buFont typeface="Arial" charset="0"/>
              <a:buChar char="•"/>
            </a:pPr>
            <a:r>
              <a:rPr lang="en-US" altLang="es-ES" sz="1600" b="1" dirty="0">
                <a:solidFill>
                  <a:srgbClr val="000000"/>
                </a:solidFill>
              </a:rPr>
              <a:t> </a:t>
            </a:r>
            <a:r>
              <a:rPr lang="tr-TR" altLang="es-ES" sz="1600" b="1" dirty="0" smtClean="0">
                <a:solidFill>
                  <a:srgbClr val="000000"/>
                </a:solidFill>
              </a:rPr>
              <a:t>Atölye tartışmaları </a:t>
            </a:r>
            <a:r>
              <a:rPr lang="en-US" altLang="es-ES" sz="1600" b="1" dirty="0" smtClean="0">
                <a:solidFill>
                  <a:srgbClr val="000000"/>
                </a:solidFill>
              </a:rPr>
              <a:t>(</a:t>
            </a:r>
            <a:r>
              <a:rPr lang="tr-TR" altLang="es-ES" sz="1600" b="1" dirty="0" smtClean="0">
                <a:solidFill>
                  <a:srgbClr val="000000"/>
                </a:solidFill>
              </a:rPr>
              <a:t>konu ve nüfus gruplarına göre</a:t>
            </a:r>
            <a:r>
              <a:rPr lang="en-US" altLang="es-ES" sz="1600" b="1" dirty="0" smtClean="0">
                <a:solidFill>
                  <a:srgbClr val="000000"/>
                </a:solidFill>
              </a:rPr>
              <a:t>)</a:t>
            </a:r>
            <a:endParaRPr lang="en-US" altLang="es-ES" sz="1600" b="1" dirty="0">
              <a:solidFill>
                <a:srgbClr val="000000"/>
              </a:solidFill>
            </a:endParaRPr>
          </a:p>
          <a:p>
            <a:pPr eaLnBrk="1" fontAlgn="base" hangingPunct="1">
              <a:lnSpc>
                <a:spcPct val="80000"/>
              </a:lnSpc>
              <a:spcBef>
                <a:spcPct val="50000"/>
              </a:spcBef>
              <a:spcAft>
                <a:spcPct val="0"/>
              </a:spcAft>
              <a:buFont typeface="Arial" charset="0"/>
              <a:buChar char="•"/>
            </a:pPr>
            <a:r>
              <a:rPr lang="tr-TR" altLang="es-ES" sz="1600" b="1" dirty="0" smtClean="0">
                <a:solidFill>
                  <a:srgbClr val="000000"/>
                </a:solidFill>
              </a:rPr>
              <a:t>Cinsiyete göre ayrım yapılmış istatistiki bilgiyi kullanma</a:t>
            </a:r>
          </a:p>
          <a:p>
            <a:pPr eaLnBrk="1" fontAlgn="base" hangingPunct="1">
              <a:lnSpc>
                <a:spcPct val="80000"/>
              </a:lnSpc>
              <a:spcBef>
                <a:spcPct val="50000"/>
              </a:spcBef>
              <a:spcAft>
                <a:spcPct val="0"/>
              </a:spcAft>
              <a:buFont typeface="Arial" charset="0"/>
              <a:buChar char="•"/>
            </a:pPr>
            <a:r>
              <a:rPr lang="tr-TR" altLang="es-ES" sz="1600" b="1" dirty="0" smtClean="0">
                <a:solidFill>
                  <a:srgbClr val="000000"/>
                </a:solidFill>
              </a:rPr>
              <a:t>Diğerleri</a:t>
            </a:r>
            <a:r>
              <a:rPr lang="en-US" altLang="es-ES" sz="1600" b="1" dirty="0" smtClean="0">
                <a:solidFill>
                  <a:srgbClr val="000000"/>
                </a:solidFill>
              </a:rPr>
              <a:t>…</a:t>
            </a:r>
            <a:endParaRPr lang="ca-ES" altLang="es-ES" sz="1600" b="1" dirty="0">
              <a:solidFill>
                <a:srgbClr val="000000"/>
              </a:solidFill>
            </a:endParaRPr>
          </a:p>
        </p:txBody>
      </p:sp>
      <p:sp>
        <p:nvSpPr>
          <p:cNvPr id="71685" name="Text Box 3"/>
          <p:cNvSpPr txBox="1">
            <a:spLocks noChangeArrowheads="1"/>
          </p:cNvSpPr>
          <p:nvPr/>
        </p:nvSpPr>
        <p:spPr bwMode="auto">
          <a:xfrm>
            <a:off x="3505200" y="6067425"/>
            <a:ext cx="56388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algn="r" eaLnBrk="1" fontAlgn="base" hangingPunct="1">
              <a:spcBef>
                <a:spcPct val="50000"/>
              </a:spcBef>
              <a:spcAft>
                <a:spcPct val="0"/>
              </a:spcAft>
            </a:pPr>
            <a:r>
              <a:rPr lang="tr-TR" altLang="es-ES" sz="2800" dirty="0" smtClean="0">
                <a:solidFill>
                  <a:srgbClr val="99CC00"/>
                </a:solidFill>
                <a:cs typeface="Times New Roman" pitchFamily="18" charset="0"/>
              </a:rPr>
              <a:t>Kamusal Katılım</a:t>
            </a:r>
            <a:endParaRPr lang="en-US" altLang="es-ES" sz="2800" dirty="0">
              <a:solidFill>
                <a:srgbClr val="99CC00"/>
              </a:solidFill>
              <a:cs typeface="Times New Roman" pitchFamily="18" charset="0"/>
            </a:endParaRPr>
          </a:p>
        </p:txBody>
      </p:sp>
      <p:pic>
        <p:nvPicPr>
          <p:cNvPr id="71686"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l="9677" t="72932" r="3226" b="18271"/>
          <a:stretch>
            <a:fillRect/>
          </a:stretch>
        </p:blipFill>
        <p:spPr bwMode="auto">
          <a:xfrm>
            <a:off x="14156" y="6231990"/>
            <a:ext cx="2901660" cy="6260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7" name="6 Rectángulo redondeado"/>
          <p:cNvSpPr/>
          <p:nvPr/>
        </p:nvSpPr>
        <p:spPr>
          <a:xfrm>
            <a:off x="2915816" y="116632"/>
            <a:ext cx="6156176" cy="647402"/>
          </a:xfrm>
          <a:prstGeom prst="roundRect">
            <a:avLst/>
          </a:prstGeom>
          <a:solidFill>
            <a:srgbClr val="22226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tr-TR" sz="2000" dirty="0" smtClean="0">
                <a:solidFill>
                  <a:srgbClr val="FFFFFF"/>
                </a:solidFill>
              </a:rPr>
              <a:t>Deneyimimiz</a:t>
            </a:r>
            <a:r>
              <a:rPr lang="es-ES" sz="2000" dirty="0" smtClean="0">
                <a:solidFill>
                  <a:srgbClr val="FFFFFF"/>
                </a:solidFill>
              </a:rPr>
              <a:t>: Col·lectiu Punt 6 - </a:t>
            </a:r>
            <a:r>
              <a:rPr lang="es-ES" sz="2000" dirty="0" err="1" smtClean="0">
                <a:solidFill>
                  <a:srgbClr val="FFFFFF"/>
                </a:solidFill>
              </a:rPr>
              <a:t>Katalunya</a:t>
            </a:r>
            <a:endParaRPr lang="es-ES" sz="1200" dirty="0" smtClean="0">
              <a:solidFill>
                <a:srgbClr val="FFFFFF"/>
              </a:solidFill>
            </a:endParaRPr>
          </a:p>
        </p:txBody>
      </p:sp>
    </p:spTree>
    <p:extLst>
      <p:ext uri="{BB962C8B-B14F-4D97-AF65-F5344CB8AC3E}">
        <p14:creationId xmlns:p14="http://schemas.microsoft.com/office/powerpoint/2010/main" val="402768452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4" name="Picture 13" descr="mapa_tallers_200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484313"/>
            <a:ext cx="4000500" cy="410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7" name="Text Box 4"/>
          <p:cNvSpPr txBox="1">
            <a:spLocks noChangeArrowheads="1"/>
          </p:cNvSpPr>
          <p:nvPr/>
        </p:nvSpPr>
        <p:spPr bwMode="auto">
          <a:xfrm>
            <a:off x="0" y="116632"/>
            <a:ext cx="3672408" cy="1569660"/>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eaLnBrk="1" fontAlgn="base" hangingPunct="1">
              <a:spcBef>
                <a:spcPct val="50000"/>
              </a:spcBef>
              <a:spcAft>
                <a:spcPct val="0"/>
              </a:spcAft>
            </a:pPr>
            <a:r>
              <a:rPr lang="es-ES" altLang="es-ES" sz="1600" b="1" dirty="0" err="1" smtClean="0">
                <a:solidFill>
                  <a:srgbClr val="000000"/>
                </a:solidFill>
                <a:cs typeface="Times New Roman" pitchFamily="18" charset="0"/>
              </a:rPr>
              <a:t>Institut</a:t>
            </a:r>
            <a:r>
              <a:rPr lang="es-ES" altLang="es-ES" sz="1600" b="1" dirty="0" smtClean="0">
                <a:solidFill>
                  <a:srgbClr val="000000"/>
                </a:solidFill>
                <a:cs typeface="Times New Roman" pitchFamily="18" charset="0"/>
              </a:rPr>
              <a:t> </a:t>
            </a:r>
            <a:r>
              <a:rPr lang="es-ES" altLang="es-ES" sz="1600" b="1" dirty="0" err="1">
                <a:solidFill>
                  <a:srgbClr val="000000"/>
                </a:solidFill>
                <a:cs typeface="Times New Roman" pitchFamily="18" charset="0"/>
              </a:rPr>
              <a:t>Català</a:t>
            </a:r>
            <a:r>
              <a:rPr lang="es-ES" altLang="es-ES" sz="1600" b="1" dirty="0">
                <a:solidFill>
                  <a:srgbClr val="000000"/>
                </a:solidFill>
                <a:cs typeface="Times New Roman" pitchFamily="18" charset="0"/>
              </a:rPr>
              <a:t> de les Dones: </a:t>
            </a:r>
            <a:r>
              <a:rPr lang="es-ES" altLang="es-ES" sz="1600" b="1" dirty="0" err="1" smtClean="0">
                <a:solidFill>
                  <a:srgbClr val="000000"/>
                </a:solidFill>
                <a:cs typeface="Times New Roman" pitchFamily="18" charset="0"/>
              </a:rPr>
              <a:t>Güçlenme</a:t>
            </a:r>
            <a:r>
              <a:rPr lang="es-ES" altLang="es-ES" sz="1600" b="1" dirty="0" smtClean="0">
                <a:solidFill>
                  <a:srgbClr val="000000"/>
                </a:solidFill>
                <a:cs typeface="Times New Roman" pitchFamily="18" charset="0"/>
              </a:rPr>
              <a:t> </a:t>
            </a:r>
            <a:r>
              <a:rPr lang="es-ES" altLang="es-ES" sz="1600" b="1" dirty="0" err="1" smtClean="0">
                <a:solidFill>
                  <a:srgbClr val="000000"/>
                </a:solidFill>
                <a:cs typeface="Times New Roman" pitchFamily="18" charset="0"/>
              </a:rPr>
              <a:t>Çalıştayları</a:t>
            </a:r>
            <a:endParaRPr lang="es-ES" altLang="es-ES" sz="1600" b="1" dirty="0" smtClean="0">
              <a:solidFill>
                <a:srgbClr val="000000"/>
              </a:solidFill>
              <a:cs typeface="Times New Roman" pitchFamily="18" charset="0"/>
            </a:endParaRPr>
          </a:p>
          <a:p>
            <a:pPr eaLnBrk="1" fontAlgn="base" hangingPunct="1">
              <a:spcBef>
                <a:spcPct val="50000"/>
              </a:spcBef>
              <a:spcAft>
                <a:spcPct val="0"/>
              </a:spcAft>
            </a:pPr>
            <a:r>
              <a:rPr lang="es-ES" altLang="es-ES" sz="1600" b="1" dirty="0" smtClean="0">
                <a:solidFill>
                  <a:srgbClr val="000000"/>
                </a:solidFill>
                <a:cs typeface="Times New Roman" pitchFamily="18" charset="0"/>
              </a:rPr>
              <a:t>(2005-2014)</a:t>
            </a:r>
            <a:endParaRPr lang="es-ES" altLang="es-ES" sz="1600" b="1" dirty="0">
              <a:solidFill>
                <a:srgbClr val="000000"/>
              </a:solidFill>
              <a:cs typeface="Times New Roman" pitchFamily="18" charset="0"/>
            </a:endParaRPr>
          </a:p>
          <a:p>
            <a:pPr eaLnBrk="1" fontAlgn="base" hangingPunct="1">
              <a:spcBef>
                <a:spcPct val="50000"/>
              </a:spcBef>
              <a:spcAft>
                <a:spcPct val="0"/>
              </a:spcAft>
            </a:pPr>
            <a:r>
              <a:rPr lang="tr-TR" altLang="es-ES" sz="1600" b="1" dirty="0" smtClean="0">
                <a:solidFill>
                  <a:srgbClr val="000000"/>
                </a:solidFill>
                <a:cs typeface="Times New Roman" pitchFamily="18" charset="0"/>
              </a:rPr>
              <a:t>Günlük yaşamdaki kadın deneyimlerinden öğrenme</a:t>
            </a:r>
            <a:endParaRPr lang="es-ES" altLang="es-ES" sz="1600" b="1" dirty="0">
              <a:solidFill>
                <a:srgbClr val="000000"/>
              </a:solidFill>
              <a:latin typeface="Arial Black" pitchFamily="34" charset="0"/>
              <a:cs typeface="Times New Roman" pitchFamily="18" charset="0"/>
            </a:endParaRPr>
          </a:p>
        </p:txBody>
      </p:sp>
      <p:pic>
        <p:nvPicPr>
          <p:cNvPr id="72717"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l="9677" t="72932" r="3226" b="18271"/>
          <a:stretch>
            <a:fillRect/>
          </a:stretch>
        </p:blipFill>
        <p:spPr bwMode="auto">
          <a:xfrm>
            <a:off x="-17375" y="6445688"/>
            <a:ext cx="2429135" cy="524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16" name="15 Rectángulo redondeado"/>
          <p:cNvSpPr/>
          <p:nvPr/>
        </p:nvSpPr>
        <p:spPr>
          <a:xfrm>
            <a:off x="2987824" y="116632"/>
            <a:ext cx="6156176" cy="647402"/>
          </a:xfrm>
          <a:prstGeom prst="roundRect">
            <a:avLst/>
          </a:prstGeom>
          <a:solidFill>
            <a:srgbClr val="22226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tr-TR" sz="2000" dirty="0" smtClean="0">
                <a:solidFill>
                  <a:schemeClr val="bg1"/>
                </a:solidFill>
              </a:rPr>
              <a:t>Deneyimimiz</a:t>
            </a:r>
            <a:r>
              <a:rPr lang="es-ES" sz="2000" dirty="0" smtClean="0">
                <a:solidFill>
                  <a:schemeClr val="bg1"/>
                </a:solidFill>
              </a:rPr>
              <a:t>: Col·lectiu Punt 6 - </a:t>
            </a:r>
            <a:r>
              <a:rPr lang="es-ES" sz="2000" dirty="0" err="1" smtClean="0">
                <a:solidFill>
                  <a:schemeClr val="bg1"/>
                </a:solidFill>
              </a:rPr>
              <a:t>Katalunya</a:t>
            </a:r>
            <a:endParaRPr lang="es-ES" sz="1200" dirty="0" smtClean="0">
              <a:solidFill>
                <a:schemeClr val="bg1"/>
              </a:solidFill>
            </a:endParaRPr>
          </a:p>
        </p:txBody>
      </p:sp>
      <p:sp>
        <p:nvSpPr>
          <p:cNvPr id="72706" name="Text Box 3"/>
          <p:cNvSpPr txBox="1">
            <a:spLocks noChangeArrowheads="1"/>
          </p:cNvSpPr>
          <p:nvPr/>
        </p:nvSpPr>
        <p:spPr bwMode="auto">
          <a:xfrm>
            <a:off x="3455988" y="6445687"/>
            <a:ext cx="579596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algn="r" eaLnBrk="1" fontAlgn="base" hangingPunct="1">
              <a:spcBef>
                <a:spcPct val="50000"/>
              </a:spcBef>
              <a:spcAft>
                <a:spcPct val="0"/>
              </a:spcAft>
            </a:pPr>
            <a:r>
              <a:rPr lang="tr-TR" altLang="es-ES" dirty="0" smtClean="0">
                <a:solidFill>
                  <a:srgbClr val="99CC00"/>
                </a:solidFill>
                <a:cs typeface="Times New Roman" pitchFamily="18" charset="0"/>
              </a:rPr>
              <a:t>Kamusal Katılım</a:t>
            </a:r>
            <a:endParaRPr lang="es-ES" altLang="es-ES" dirty="0">
              <a:solidFill>
                <a:srgbClr val="99CC00"/>
              </a:solidFill>
              <a:cs typeface="Times New Roman" pitchFamily="18" charset="0"/>
            </a:endParaRPr>
          </a:p>
        </p:txBody>
      </p:sp>
      <p:grpSp>
        <p:nvGrpSpPr>
          <p:cNvPr id="17" name="Group 5"/>
          <p:cNvGrpSpPr>
            <a:grpSpLocks/>
          </p:cNvGrpSpPr>
          <p:nvPr/>
        </p:nvGrpSpPr>
        <p:grpSpPr bwMode="auto">
          <a:xfrm>
            <a:off x="6084888" y="1571625"/>
            <a:ext cx="3059112" cy="3168650"/>
            <a:chOff x="0" y="1011"/>
            <a:chExt cx="2064" cy="2877"/>
          </a:xfrm>
        </p:grpSpPr>
        <p:pic>
          <p:nvPicPr>
            <p:cNvPr id="18" name="Picture 6" descr="creixell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1011"/>
              <a:ext cx="2059" cy="1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 descr="creixell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0" y="2448"/>
              <a:ext cx="2064" cy="1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0" name="Picture 8" descr="participantes alella_0431_B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284663" y="5497513"/>
            <a:ext cx="1943100" cy="146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10" descr="listado penelles taller 1"/>
          <p:cNvPicPr>
            <a:picLocks noChangeAspect="1" noChangeArrowheads="1"/>
          </p:cNvPicPr>
          <p:nvPr/>
        </p:nvPicPr>
        <p:blipFill>
          <a:blip r:embed="rId8" cstate="print">
            <a:lum bright="12000"/>
            <a:extLst>
              <a:ext uri="{28A0092B-C50C-407E-A947-70E740481C1C}">
                <a14:useLocalDpi xmlns:a14="http://schemas.microsoft.com/office/drawing/2010/main"/>
              </a:ext>
            </a:extLst>
          </a:blip>
          <a:srcRect/>
          <a:stretch>
            <a:fillRect/>
          </a:stretch>
        </p:blipFill>
        <p:spPr bwMode="auto">
          <a:xfrm>
            <a:off x="6083300" y="4580904"/>
            <a:ext cx="3168650" cy="237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9" descr="Poble sec 30 oct 2006 (3)"/>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368425" y="5532457"/>
            <a:ext cx="2916238" cy="140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11" descr="granollers (83)"/>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555776" y="4266406"/>
            <a:ext cx="1655762" cy="146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12" descr="plano vendrell"/>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995738" y="4019550"/>
            <a:ext cx="208915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14" descr="plano sant feliu"/>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000500" y="1565275"/>
            <a:ext cx="2147888" cy="2511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4683693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7" descr="interior0026"/>
          <p:cNvPicPr>
            <a:picLocks noChangeAspect="1" noChangeArrowheads="1"/>
          </p:cNvPicPr>
          <p:nvPr/>
        </p:nvPicPr>
        <p:blipFill>
          <a:blip r:embed="rId3" cstate="email">
            <a:extLst>
              <a:ext uri="{28A0092B-C50C-407E-A947-70E740481C1C}">
                <a14:useLocalDpi xmlns:a14="http://schemas.microsoft.com/office/drawing/2010/main"/>
              </a:ext>
            </a:extLst>
          </a:blip>
          <a:srcRect l="1666"/>
          <a:stretch>
            <a:fillRect/>
          </a:stretch>
        </p:blipFill>
        <p:spPr bwMode="auto">
          <a:xfrm>
            <a:off x="1" y="1"/>
            <a:ext cx="4286247" cy="2903403"/>
          </a:xfrm>
          <a:prstGeom prst="rect">
            <a:avLst/>
          </a:prstGeom>
          <a:noFill/>
          <a:extLst>
            <a:ext uri="{909E8E84-426E-40dd-AFC4-6F175D3DCCD1}">
              <a14:hiddenFill xmlns:a14="http://schemas.microsoft.com/office/drawing/2010/main" xmlns="">
                <a:solidFill>
                  <a:srgbClr val="FFFFFF"/>
                </a:solidFill>
              </a14:hiddenFill>
            </a:ext>
          </a:extLst>
        </p:spPr>
      </p:pic>
      <p:sp>
        <p:nvSpPr>
          <p:cNvPr id="20483" name="Text Box 3"/>
          <p:cNvSpPr txBox="1">
            <a:spLocks noChangeArrowheads="1"/>
          </p:cNvSpPr>
          <p:nvPr/>
        </p:nvSpPr>
        <p:spPr bwMode="auto">
          <a:xfrm>
            <a:off x="4860032" y="1628800"/>
            <a:ext cx="3995846"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s-ES" altLang="es-ES" sz="1800" b="0" dirty="0">
                <a:solidFill>
                  <a:schemeClr val="tx1">
                    <a:lumMod val="65000"/>
                    <a:lumOff val="35000"/>
                  </a:schemeClr>
                </a:solidFill>
                <a:latin typeface="Arial" pitchFamily="34" charset="0"/>
              </a:rPr>
              <a:t>Peter de </a:t>
            </a:r>
            <a:r>
              <a:rPr lang="es-ES" altLang="es-ES" sz="1800" b="0" dirty="0" err="1">
                <a:solidFill>
                  <a:schemeClr val="tx1">
                    <a:lumMod val="65000"/>
                    <a:lumOff val="35000"/>
                  </a:schemeClr>
                </a:solidFill>
                <a:latin typeface="Arial" pitchFamily="34" charset="0"/>
              </a:rPr>
              <a:t>Hooch</a:t>
            </a:r>
            <a:r>
              <a:rPr lang="es-ES" altLang="es-ES" sz="1800" b="0" dirty="0">
                <a:solidFill>
                  <a:schemeClr val="tx1">
                    <a:lumMod val="65000"/>
                    <a:lumOff val="35000"/>
                  </a:schemeClr>
                </a:solidFill>
                <a:latin typeface="Arial" pitchFamily="34" charset="0"/>
              </a:rPr>
              <a:t>:</a:t>
            </a:r>
          </a:p>
          <a:p>
            <a:r>
              <a:rPr lang="es-ES" altLang="es-ES" sz="1800" b="0" i="1" dirty="0" smtClean="0">
                <a:solidFill>
                  <a:schemeClr val="tx1">
                    <a:lumMod val="65000"/>
                    <a:lumOff val="35000"/>
                  </a:schemeClr>
                </a:solidFill>
                <a:latin typeface="Arial" pitchFamily="34" charset="0"/>
              </a:rPr>
              <a:t>- </a:t>
            </a:r>
            <a:r>
              <a:rPr lang="es-ES" altLang="es-ES" sz="1800" b="0" i="1" dirty="0" err="1" smtClean="0">
                <a:solidFill>
                  <a:schemeClr val="tx1">
                    <a:lumMod val="65000"/>
                    <a:lumOff val="35000"/>
                  </a:schemeClr>
                </a:solidFill>
                <a:latin typeface="Arial" pitchFamily="34" charset="0"/>
              </a:rPr>
              <a:t>Başını</a:t>
            </a:r>
            <a:r>
              <a:rPr lang="es-ES" altLang="es-ES" sz="1800" b="0" i="1" dirty="0" smtClean="0">
                <a:solidFill>
                  <a:schemeClr val="tx1">
                    <a:lumMod val="65000"/>
                    <a:lumOff val="35000"/>
                  </a:schemeClr>
                </a:solidFill>
                <a:latin typeface="Arial" pitchFamily="34" charset="0"/>
              </a:rPr>
              <a:t> </a:t>
            </a:r>
            <a:r>
              <a:rPr lang="es-ES" altLang="es-ES" sz="1800" b="0" i="1" dirty="0" err="1" smtClean="0">
                <a:solidFill>
                  <a:schemeClr val="tx1">
                    <a:lumMod val="65000"/>
                    <a:lumOff val="35000"/>
                  </a:schemeClr>
                </a:solidFill>
                <a:latin typeface="Arial" pitchFamily="34" charset="0"/>
              </a:rPr>
              <a:t>annesinin</a:t>
            </a:r>
            <a:r>
              <a:rPr lang="es-ES" altLang="es-ES" sz="1800" b="0" i="1" dirty="0" smtClean="0">
                <a:solidFill>
                  <a:schemeClr val="tx1">
                    <a:lumMod val="65000"/>
                    <a:lumOff val="35000"/>
                  </a:schemeClr>
                </a:solidFill>
                <a:latin typeface="Arial" pitchFamily="34" charset="0"/>
              </a:rPr>
              <a:t> </a:t>
            </a:r>
            <a:r>
              <a:rPr lang="es-ES" altLang="es-ES" sz="1800" b="0" i="1" dirty="0" err="1" smtClean="0">
                <a:solidFill>
                  <a:schemeClr val="tx1">
                    <a:lumMod val="65000"/>
                    <a:lumOff val="35000"/>
                  </a:schemeClr>
                </a:solidFill>
                <a:latin typeface="Arial" pitchFamily="34" charset="0"/>
              </a:rPr>
              <a:t>kucağına</a:t>
            </a:r>
            <a:r>
              <a:rPr lang="es-ES" altLang="es-ES" sz="1800" b="0" i="1" dirty="0" smtClean="0">
                <a:solidFill>
                  <a:schemeClr val="tx1">
                    <a:lumMod val="65000"/>
                    <a:lumOff val="35000"/>
                  </a:schemeClr>
                </a:solidFill>
                <a:latin typeface="Arial" pitchFamily="34" charset="0"/>
              </a:rPr>
              <a:t> </a:t>
            </a:r>
            <a:r>
              <a:rPr lang="es-ES" altLang="es-ES" sz="1800" b="0" i="1" dirty="0" err="1" smtClean="0">
                <a:solidFill>
                  <a:schemeClr val="tx1">
                    <a:lumMod val="65000"/>
                    <a:lumOff val="35000"/>
                  </a:schemeClr>
                </a:solidFill>
                <a:latin typeface="Arial" pitchFamily="34" charset="0"/>
              </a:rPr>
              <a:t>yaslamış</a:t>
            </a:r>
            <a:r>
              <a:rPr lang="es-ES" altLang="es-ES" sz="1800" b="0" i="1" dirty="0" smtClean="0">
                <a:solidFill>
                  <a:schemeClr val="tx1">
                    <a:lumMod val="65000"/>
                    <a:lumOff val="35000"/>
                  </a:schemeClr>
                </a:solidFill>
                <a:latin typeface="Arial" pitchFamily="34" charset="0"/>
              </a:rPr>
              <a:t> </a:t>
            </a:r>
            <a:r>
              <a:rPr lang="es-ES" altLang="es-ES" sz="1800" b="0" i="1" dirty="0" err="1" smtClean="0">
                <a:solidFill>
                  <a:schemeClr val="tx1">
                    <a:lumMod val="65000"/>
                    <a:lumOff val="35000"/>
                  </a:schemeClr>
                </a:solidFill>
                <a:latin typeface="Arial" pitchFamily="34" charset="0"/>
              </a:rPr>
              <a:t>bi</a:t>
            </a:r>
            <a:r>
              <a:rPr lang="es-ES" altLang="es-ES" i="1" dirty="0" err="1" smtClean="0">
                <a:solidFill>
                  <a:schemeClr val="tx1">
                    <a:lumMod val="65000"/>
                    <a:lumOff val="35000"/>
                  </a:schemeClr>
                </a:solidFill>
                <a:latin typeface="Arial" pitchFamily="34" charset="0"/>
              </a:rPr>
              <a:t>r</a:t>
            </a:r>
            <a:r>
              <a:rPr lang="es-ES" altLang="es-ES" i="1" dirty="0" smtClean="0">
                <a:solidFill>
                  <a:schemeClr val="tx1">
                    <a:lumMod val="65000"/>
                    <a:lumOff val="35000"/>
                  </a:schemeClr>
                </a:solidFill>
                <a:latin typeface="Arial" pitchFamily="34" charset="0"/>
              </a:rPr>
              <a:t> </a:t>
            </a:r>
            <a:r>
              <a:rPr lang="es-ES" altLang="es-ES" i="1" dirty="0" err="1" smtClean="0">
                <a:solidFill>
                  <a:schemeClr val="tx1">
                    <a:lumMod val="65000"/>
                    <a:lumOff val="35000"/>
                  </a:schemeClr>
                </a:solidFill>
                <a:latin typeface="Arial" pitchFamily="34" charset="0"/>
              </a:rPr>
              <a:t>çocuk</a:t>
            </a:r>
            <a:r>
              <a:rPr lang="es-ES" altLang="es-ES" i="1" dirty="0" smtClean="0">
                <a:solidFill>
                  <a:schemeClr val="tx1">
                    <a:lumMod val="65000"/>
                    <a:lumOff val="35000"/>
                  </a:schemeClr>
                </a:solidFill>
                <a:latin typeface="Arial" pitchFamily="34" charset="0"/>
              </a:rPr>
              <a:t> ve </a:t>
            </a:r>
            <a:r>
              <a:rPr lang="es-ES" altLang="es-ES" i="1" dirty="0" err="1" smtClean="0">
                <a:solidFill>
                  <a:schemeClr val="tx1">
                    <a:lumMod val="65000"/>
                    <a:lumOff val="35000"/>
                  </a:schemeClr>
                </a:solidFill>
                <a:latin typeface="Arial" pitchFamily="34" charset="0"/>
              </a:rPr>
              <a:t>annesi</a:t>
            </a:r>
            <a:r>
              <a:rPr lang="es-ES" altLang="es-ES" i="1" dirty="0" smtClean="0">
                <a:solidFill>
                  <a:schemeClr val="tx1">
                    <a:lumMod val="65000"/>
                    <a:lumOff val="35000"/>
                  </a:schemeClr>
                </a:solidFill>
                <a:latin typeface="Arial" pitchFamily="34" charset="0"/>
              </a:rPr>
              <a:t>, </a:t>
            </a:r>
            <a:r>
              <a:rPr lang="es-ES" altLang="es-ES" sz="1800" b="0" dirty="0" smtClean="0">
                <a:solidFill>
                  <a:schemeClr val="tx1">
                    <a:lumMod val="65000"/>
                    <a:lumOff val="35000"/>
                  </a:schemeClr>
                </a:solidFill>
                <a:latin typeface="Arial" pitchFamily="34" charset="0"/>
              </a:rPr>
              <a:t>1629</a:t>
            </a:r>
            <a:r>
              <a:rPr lang="es-ES" altLang="es-ES" sz="1800" b="0" dirty="0">
                <a:solidFill>
                  <a:schemeClr val="tx1">
                    <a:lumMod val="65000"/>
                    <a:lumOff val="35000"/>
                  </a:schemeClr>
                </a:solidFill>
                <a:latin typeface="Arial" pitchFamily="34" charset="0"/>
              </a:rPr>
              <a:t>-1689  </a:t>
            </a:r>
            <a:r>
              <a:rPr lang="es-ES" altLang="es-ES" sz="1800" b="0" dirty="0" smtClean="0">
                <a:solidFill>
                  <a:schemeClr val="tx1">
                    <a:lumMod val="65000"/>
                    <a:lumOff val="35000"/>
                  </a:schemeClr>
                </a:solidFill>
                <a:latin typeface="Arial" pitchFamily="34" charset="0"/>
              </a:rPr>
              <a:t>- </a:t>
            </a:r>
            <a:r>
              <a:rPr lang="es-ES" altLang="es-ES" i="1" dirty="0" err="1" smtClean="0">
                <a:solidFill>
                  <a:schemeClr val="tx1">
                    <a:lumMod val="65000"/>
                    <a:lumOff val="35000"/>
                  </a:schemeClr>
                </a:solidFill>
                <a:latin typeface="Arial" pitchFamily="34" charset="0"/>
              </a:rPr>
              <a:t>Yüklük</a:t>
            </a:r>
            <a:r>
              <a:rPr lang="es-ES" altLang="es-ES" i="1" dirty="0" smtClean="0">
                <a:solidFill>
                  <a:schemeClr val="tx1">
                    <a:lumMod val="65000"/>
                    <a:lumOff val="35000"/>
                  </a:schemeClr>
                </a:solidFill>
                <a:latin typeface="Arial" pitchFamily="34" charset="0"/>
              </a:rPr>
              <a:t> </a:t>
            </a:r>
            <a:r>
              <a:rPr lang="es-ES" altLang="es-ES" sz="1800" b="0" dirty="0" smtClean="0">
                <a:solidFill>
                  <a:schemeClr val="tx1">
                    <a:lumMod val="65000"/>
                    <a:lumOff val="35000"/>
                  </a:schemeClr>
                </a:solidFill>
                <a:latin typeface="Arial" pitchFamily="34" charset="0"/>
              </a:rPr>
              <a:t>1663</a:t>
            </a:r>
            <a:endParaRPr lang="es-ES" altLang="es-ES" sz="1800" b="0" dirty="0">
              <a:solidFill>
                <a:schemeClr val="tx1">
                  <a:lumMod val="65000"/>
                  <a:lumOff val="35000"/>
                </a:schemeClr>
              </a:solidFill>
              <a:latin typeface="Arial" pitchFamily="34" charset="0"/>
            </a:endParaRPr>
          </a:p>
        </p:txBody>
      </p:sp>
      <p:pic>
        <p:nvPicPr>
          <p:cNvPr id="20484" name="Picture 4" descr="predinou 05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3214686"/>
            <a:ext cx="4572000" cy="3429000"/>
          </a:xfrm>
          <a:prstGeom prst="rect">
            <a:avLst/>
          </a:prstGeom>
          <a:noFill/>
          <a:extLst>
            <a:ext uri="{909E8E84-426E-40dd-AFC4-6F175D3DCCD1}">
              <a14:hiddenFill xmlns:a14="http://schemas.microsoft.com/office/drawing/2010/main" xmlns="">
                <a:solidFill>
                  <a:srgbClr val="FFFFFF"/>
                </a:solidFill>
              </a14:hiddenFill>
            </a:ext>
          </a:extLst>
        </p:spPr>
      </p:pic>
      <p:pic>
        <p:nvPicPr>
          <p:cNvPr id="21513" name="Picture 1033" descr="de_Botton_imag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60032" y="3140968"/>
            <a:ext cx="4139952" cy="3548287"/>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11 Rectángulo"/>
          <p:cNvSpPr/>
          <p:nvPr/>
        </p:nvSpPr>
        <p:spPr>
          <a:xfrm>
            <a:off x="4067944" y="116633"/>
            <a:ext cx="5076056" cy="1384995"/>
          </a:xfrm>
          <a:prstGeom prst="rect">
            <a:avLst/>
          </a:prstGeom>
        </p:spPr>
        <p:txBody>
          <a:bodyPr wrap="square">
            <a:spAutoFit/>
          </a:bodyPr>
          <a:lstStyle/>
          <a:p>
            <a:pPr lvl="1"/>
            <a:r>
              <a:rPr lang="tr-TR" sz="2800" dirty="0" smtClean="0"/>
              <a:t>Neden Kadınlar için Kentler</a:t>
            </a:r>
            <a:r>
              <a:rPr lang="es-ES" sz="2800" dirty="0" smtClean="0"/>
              <a:t>: </a:t>
            </a:r>
            <a:r>
              <a:rPr lang="es-ES" sz="2800" dirty="0" err="1" smtClean="0"/>
              <a:t>Toplumsal</a:t>
            </a:r>
            <a:r>
              <a:rPr lang="es-ES" sz="2800" dirty="0" smtClean="0"/>
              <a:t> </a:t>
            </a:r>
            <a:r>
              <a:rPr lang="es-ES" sz="2800" dirty="0" err="1" smtClean="0"/>
              <a:t>Cinsiyet</a:t>
            </a:r>
            <a:r>
              <a:rPr lang="es-ES" sz="2800" dirty="0" smtClean="0"/>
              <a:t> </a:t>
            </a:r>
            <a:r>
              <a:rPr lang="es-ES" sz="2800" dirty="0" err="1" smtClean="0"/>
              <a:t>Kavramının</a:t>
            </a:r>
            <a:r>
              <a:rPr lang="es-ES" sz="2800" dirty="0" smtClean="0"/>
              <a:t> </a:t>
            </a:r>
            <a:r>
              <a:rPr lang="es-ES" sz="2800" dirty="0" err="1" smtClean="0"/>
              <a:t>İnşası</a:t>
            </a:r>
            <a:endParaRPr lang="es-ES" sz="2800" dirty="0" smtClean="0"/>
          </a:p>
        </p:txBody>
      </p:sp>
    </p:spTree>
    <p:extLst>
      <p:ext uri="{BB962C8B-B14F-4D97-AF65-F5344CB8AC3E}">
        <p14:creationId xmlns:p14="http://schemas.microsoft.com/office/powerpoint/2010/main" val="6829588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7"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l="9677" t="72932" r="3226" b="18271"/>
          <a:stretch>
            <a:fillRect/>
          </a:stretch>
        </p:blipFill>
        <p:spPr bwMode="auto">
          <a:xfrm>
            <a:off x="-25052" y="6237312"/>
            <a:ext cx="2868860" cy="6189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12" name="11 Rectángulo redondeado"/>
          <p:cNvSpPr/>
          <p:nvPr/>
        </p:nvSpPr>
        <p:spPr>
          <a:xfrm>
            <a:off x="2915816" y="116632"/>
            <a:ext cx="6156176" cy="647402"/>
          </a:xfrm>
          <a:prstGeom prst="roundRect">
            <a:avLst/>
          </a:prstGeom>
          <a:solidFill>
            <a:srgbClr val="22226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tr-TR" sz="2000" dirty="0" smtClean="0">
                <a:solidFill>
                  <a:schemeClr val="bg1"/>
                </a:solidFill>
              </a:rPr>
              <a:t>Deneyimimiz</a:t>
            </a:r>
            <a:r>
              <a:rPr lang="es-ES" sz="2000" dirty="0" smtClean="0">
                <a:solidFill>
                  <a:schemeClr val="bg1"/>
                </a:solidFill>
              </a:rPr>
              <a:t>: Col·lectiu Punt 6 - Catalunya</a:t>
            </a:r>
            <a:endParaRPr lang="es-ES" sz="1200" dirty="0" smtClean="0">
              <a:solidFill>
                <a:schemeClr val="bg1"/>
              </a:solidFill>
            </a:endParaRPr>
          </a:p>
        </p:txBody>
      </p:sp>
      <p:pic>
        <p:nvPicPr>
          <p:cNvPr id="4"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 y="1"/>
            <a:ext cx="2051720" cy="946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pic>
        <p:nvPicPr>
          <p:cNvPr id="6"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t="24350"/>
          <a:stretch/>
        </p:blipFill>
        <p:spPr bwMode="auto">
          <a:xfrm>
            <a:off x="6088808" y="2780928"/>
            <a:ext cx="3064319" cy="4085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pic>
        <p:nvPicPr>
          <p:cNvPr id="7" name="Picture 2" descr="EP+V_santa caterina_descanso 1"/>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t="29059"/>
          <a:stretch/>
        </p:blipFill>
        <p:spPr bwMode="auto">
          <a:xfrm>
            <a:off x="-36512" y="3717032"/>
            <a:ext cx="4597052" cy="2517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Metin kutusu 1"/>
          <p:cNvSpPr txBox="1"/>
          <p:nvPr/>
        </p:nvSpPr>
        <p:spPr>
          <a:xfrm>
            <a:off x="395536" y="908720"/>
            <a:ext cx="4464496" cy="2862322"/>
          </a:xfrm>
          <a:prstGeom prst="rect">
            <a:avLst/>
          </a:prstGeom>
          <a:noFill/>
        </p:spPr>
        <p:txBody>
          <a:bodyPr wrap="square" rtlCol="0">
            <a:spAutoFit/>
          </a:bodyPr>
          <a:lstStyle/>
          <a:p>
            <a:r>
              <a:rPr lang="tr-TR" dirty="0"/>
              <a:t>C</a:t>
            </a:r>
            <a:r>
              <a:rPr lang="tr-TR" dirty="0" smtClean="0"/>
              <a:t>insiyet eşitliğini sağlamak için tasarlanan kamusal alanlar, insanların bağımsızlığını ve sosyalleşme yönünde insanları teşvik ediyor. Çünkü bu alanlar, kadın ve erkek ihtiyaçlarına öncelik verdiği düşünülmekte ve tahmin edilmektedir. Mesela kamusal alanlara bayan isimleri verip onları kamusal alanlarda görünür olmalarını sağlayarak kadınların topluma katkılarını tanımaya çalışmalıyız..</a:t>
            </a:r>
            <a:endParaRPr lang="en-GB" dirty="0"/>
          </a:p>
        </p:txBody>
      </p:sp>
      <p:sp>
        <p:nvSpPr>
          <p:cNvPr id="3" name="Metin kutusu 2"/>
          <p:cNvSpPr txBox="1"/>
          <p:nvPr/>
        </p:nvSpPr>
        <p:spPr>
          <a:xfrm>
            <a:off x="899592" y="262389"/>
            <a:ext cx="1764704" cy="646331"/>
          </a:xfrm>
          <a:prstGeom prst="rect">
            <a:avLst/>
          </a:prstGeom>
          <a:solidFill>
            <a:schemeClr val="bg1"/>
          </a:solidFill>
        </p:spPr>
        <p:txBody>
          <a:bodyPr wrap="square" rtlCol="0">
            <a:spAutoFit/>
          </a:bodyPr>
          <a:lstStyle/>
          <a:p>
            <a:r>
              <a:rPr lang="tr-TR" b="1" dirty="0" smtClean="0"/>
              <a:t>Kamusal alanlar</a:t>
            </a:r>
            <a:endParaRPr lang="en-GB" b="1" dirty="0"/>
          </a:p>
        </p:txBody>
      </p:sp>
      <p:sp>
        <p:nvSpPr>
          <p:cNvPr id="8" name="Metin kutusu 7"/>
          <p:cNvSpPr txBox="1"/>
          <p:nvPr/>
        </p:nvSpPr>
        <p:spPr>
          <a:xfrm>
            <a:off x="6088808" y="2422629"/>
            <a:ext cx="2875680" cy="646331"/>
          </a:xfrm>
          <a:prstGeom prst="rect">
            <a:avLst/>
          </a:prstGeom>
          <a:solidFill>
            <a:schemeClr val="bg1"/>
          </a:solidFill>
        </p:spPr>
        <p:txBody>
          <a:bodyPr wrap="square" rtlCol="0">
            <a:spAutoFit/>
          </a:bodyPr>
          <a:lstStyle/>
          <a:p>
            <a:r>
              <a:rPr lang="tr-TR" dirty="0" smtClean="0"/>
              <a:t>Kamusal alan toplantı için uygun mu?</a:t>
            </a:r>
            <a:endParaRPr lang="en-GB" dirty="0"/>
          </a:p>
        </p:txBody>
      </p:sp>
      <p:sp>
        <p:nvSpPr>
          <p:cNvPr id="11" name="Metin kutusu 10"/>
          <p:cNvSpPr txBox="1"/>
          <p:nvPr/>
        </p:nvSpPr>
        <p:spPr>
          <a:xfrm>
            <a:off x="5220072" y="6167045"/>
            <a:ext cx="3528392" cy="646331"/>
          </a:xfrm>
          <a:prstGeom prst="rect">
            <a:avLst/>
          </a:prstGeom>
          <a:solidFill>
            <a:schemeClr val="bg1"/>
          </a:solidFill>
        </p:spPr>
        <p:txBody>
          <a:bodyPr wrap="square" rtlCol="0">
            <a:spAutoFit/>
          </a:bodyPr>
          <a:lstStyle/>
          <a:p>
            <a:r>
              <a:rPr lang="tr-TR" dirty="0" smtClean="0"/>
              <a:t>Sokağımı ait olduğum bir yer olarak görüyor muyum?</a:t>
            </a:r>
            <a:endParaRPr lang="en-GB" dirty="0"/>
          </a:p>
        </p:txBody>
      </p:sp>
    </p:spTree>
    <p:extLst>
      <p:ext uri="{BB962C8B-B14F-4D97-AF65-F5344CB8AC3E}">
        <p14:creationId xmlns:p14="http://schemas.microsoft.com/office/powerpoint/2010/main" val="28112749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48155"/>
          <a:stretch/>
        </p:blipFill>
        <p:spPr bwMode="auto">
          <a:xfrm>
            <a:off x="2186102" y="37308"/>
            <a:ext cx="6973866" cy="51567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 name="15 Rectángulo redondeado"/>
          <p:cNvSpPr>
            <a:spLocks noChangeArrowheads="1"/>
          </p:cNvSpPr>
          <p:nvPr/>
        </p:nvSpPr>
        <p:spPr bwMode="auto">
          <a:xfrm>
            <a:off x="323528" y="1927566"/>
            <a:ext cx="2356315" cy="2221514"/>
          </a:xfrm>
          <a:prstGeom prst="roundRect">
            <a:avLst>
              <a:gd name="adj" fmla="val 16667"/>
            </a:avLst>
          </a:prstGeom>
          <a:solidFill>
            <a:srgbClr val="604A7B">
              <a:alpha val="60001"/>
            </a:srgbClr>
          </a:solidFill>
          <a:ln>
            <a:noFill/>
          </a:ln>
          <a:effectLst/>
          <a:extLst/>
        </p:spPr>
        <p:txBody>
          <a:bodyPr anchor="ctr"/>
          <a:lstStyle/>
          <a:p>
            <a:pPr algn="ctr" fontAlgn="auto">
              <a:spcBef>
                <a:spcPts val="0"/>
              </a:spcBef>
              <a:spcAft>
                <a:spcPts val="0"/>
              </a:spcAft>
              <a:defRPr/>
            </a:pPr>
            <a:endParaRPr lang="es-ES">
              <a:ln>
                <a:solidFill>
                  <a:schemeClr val="tx1"/>
                </a:solidFill>
              </a:ln>
              <a:solidFill>
                <a:srgbClr val="8265CB"/>
              </a:solidFill>
              <a:latin typeface="+mn-lt"/>
            </a:endParaRPr>
          </a:p>
        </p:txBody>
      </p:sp>
      <p:pic>
        <p:nvPicPr>
          <p:cNvPr id="11"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50000" t="56461" b="25396"/>
          <a:stretch/>
        </p:blipFill>
        <p:spPr bwMode="auto">
          <a:xfrm>
            <a:off x="-36512" y="5123871"/>
            <a:ext cx="3312368" cy="16895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7 Rectángulo redondeado"/>
          <p:cNvSpPr>
            <a:spLocks noChangeArrowheads="1"/>
          </p:cNvSpPr>
          <p:nvPr/>
        </p:nvSpPr>
        <p:spPr bwMode="auto">
          <a:xfrm>
            <a:off x="179513" y="260648"/>
            <a:ext cx="6048671" cy="416659"/>
          </a:xfrm>
          <a:prstGeom prst="roundRect">
            <a:avLst>
              <a:gd name="adj" fmla="val 16667"/>
            </a:avLst>
          </a:prstGeom>
          <a:solidFill>
            <a:srgbClr val="604A7B">
              <a:alpha val="60001"/>
            </a:srgbClr>
          </a:solidFill>
          <a:ln>
            <a:noFill/>
          </a:ln>
          <a:extLst/>
        </p:spPr>
        <p:txBody>
          <a:bodyPr anchor="ctr"/>
          <a:lstStyle/>
          <a:p>
            <a:pPr algn="ctr" fontAlgn="auto">
              <a:spcBef>
                <a:spcPts val="0"/>
              </a:spcBef>
              <a:spcAft>
                <a:spcPts val="0"/>
              </a:spcAft>
              <a:defRPr/>
            </a:pPr>
            <a:endParaRPr lang="es-ES">
              <a:ln>
                <a:solidFill>
                  <a:schemeClr val="tx1"/>
                </a:solidFill>
              </a:ln>
              <a:solidFill>
                <a:srgbClr val="8265CB"/>
              </a:solidFill>
              <a:latin typeface="+mn-lt"/>
            </a:endParaRPr>
          </a:p>
        </p:txBody>
      </p:sp>
      <p:sp>
        <p:nvSpPr>
          <p:cNvPr id="2" name="1 Rectángulo"/>
          <p:cNvSpPr/>
          <p:nvPr/>
        </p:nvSpPr>
        <p:spPr>
          <a:xfrm>
            <a:off x="467544" y="2077399"/>
            <a:ext cx="2160240" cy="1815882"/>
          </a:xfrm>
          <a:prstGeom prst="rect">
            <a:avLst/>
          </a:prstGeom>
        </p:spPr>
        <p:txBody>
          <a:bodyPr wrap="square">
            <a:spAutoFit/>
          </a:bodyPr>
          <a:lstStyle/>
          <a:p>
            <a:pPr lvl="0"/>
            <a:r>
              <a:rPr lang="ca-ES" sz="1600" b="1" dirty="0" err="1" smtClean="0"/>
              <a:t>Öneri</a:t>
            </a:r>
            <a:r>
              <a:rPr lang="ca-ES" sz="1600" b="1" dirty="0" smtClean="0"/>
              <a:t> “</a:t>
            </a:r>
            <a:r>
              <a:rPr lang="ca-ES" sz="1600" b="1" dirty="0" err="1" smtClean="0"/>
              <a:t>Günlük</a:t>
            </a:r>
            <a:r>
              <a:rPr lang="ca-ES" sz="1600" b="1" dirty="0" smtClean="0"/>
              <a:t> </a:t>
            </a:r>
            <a:r>
              <a:rPr lang="ca-ES" sz="1600" b="1" dirty="0" err="1" smtClean="0"/>
              <a:t>yaşamı</a:t>
            </a:r>
            <a:r>
              <a:rPr lang="ca-ES" sz="1600" b="1" dirty="0" smtClean="0"/>
              <a:t> </a:t>
            </a:r>
            <a:r>
              <a:rPr lang="ca-ES" sz="1600" b="1" dirty="0" err="1" smtClean="0"/>
              <a:t>oluşturma</a:t>
            </a:r>
            <a:r>
              <a:rPr lang="ca-ES" sz="1600" b="1" dirty="0" smtClean="0"/>
              <a:t>” </a:t>
            </a:r>
            <a:r>
              <a:rPr lang="ca-ES" sz="1600" dirty="0" err="1" smtClean="0"/>
              <a:t>Toplumsal</a:t>
            </a:r>
            <a:r>
              <a:rPr lang="ca-ES" sz="1600" dirty="0" smtClean="0"/>
              <a:t> </a:t>
            </a:r>
            <a:r>
              <a:rPr lang="ca-ES" sz="1600" dirty="0" err="1" smtClean="0"/>
              <a:t>cinsiyet</a:t>
            </a:r>
            <a:r>
              <a:rPr lang="ca-ES" sz="1600" dirty="0" smtClean="0"/>
              <a:t> </a:t>
            </a:r>
            <a:r>
              <a:rPr lang="ca-ES" sz="1600" dirty="0" err="1" smtClean="0"/>
              <a:t>bakışlı</a:t>
            </a:r>
            <a:r>
              <a:rPr lang="ca-ES" sz="1600" dirty="0" smtClean="0"/>
              <a:t> </a:t>
            </a:r>
            <a:r>
              <a:rPr lang="ca-ES" sz="1600" dirty="0" err="1" smtClean="0"/>
              <a:t>bütüncül</a:t>
            </a:r>
            <a:r>
              <a:rPr lang="ca-ES" sz="1600" dirty="0" smtClean="0"/>
              <a:t> </a:t>
            </a:r>
            <a:r>
              <a:rPr lang="ca-ES" sz="1600" dirty="0" err="1"/>
              <a:t>bir</a:t>
            </a:r>
            <a:r>
              <a:rPr lang="ca-ES" sz="1600" dirty="0"/>
              <a:t> </a:t>
            </a:r>
            <a:r>
              <a:rPr lang="ca-ES" sz="1600" dirty="0" err="1"/>
              <a:t>şehir</a:t>
            </a:r>
            <a:r>
              <a:rPr lang="ca-ES" sz="1600" dirty="0"/>
              <a:t> </a:t>
            </a:r>
            <a:r>
              <a:rPr lang="ca-ES" sz="1600" dirty="0" err="1"/>
              <a:t>için</a:t>
            </a:r>
            <a:r>
              <a:rPr lang="ca-ES" sz="1600" dirty="0"/>
              <a:t> </a:t>
            </a:r>
            <a:r>
              <a:rPr lang="ca-ES" sz="1600" dirty="0" err="1"/>
              <a:t>Uluslarası</a:t>
            </a:r>
            <a:r>
              <a:rPr lang="ca-ES" sz="1600" dirty="0"/>
              <a:t> </a:t>
            </a:r>
            <a:r>
              <a:rPr lang="ca-ES" sz="1600" dirty="0" err="1"/>
              <a:t>Yarışma</a:t>
            </a:r>
            <a:r>
              <a:rPr lang="ca-ES" sz="1600" dirty="0"/>
              <a:t> </a:t>
            </a:r>
            <a:r>
              <a:rPr lang="ca-ES" sz="1600" dirty="0" smtClean="0"/>
              <a:t>, </a:t>
            </a:r>
            <a:r>
              <a:rPr lang="ca-ES" sz="1600" dirty="0" err="1" smtClean="0"/>
              <a:t>Cadiz</a:t>
            </a:r>
            <a:r>
              <a:rPr lang="ca-ES" sz="1600" dirty="0" smtClean="0"/>
              <a:t>, Mart – </a:t>
            </a:r>
            <a:r>
              <a:rPr lang="ca-ES" sz="1600" dirty="0" err="1" smtClean="0"/>
              <a:t>Nisan</a:t>
            </a:r>
            <a:r>
              <a:rPr lang="ca-ES" sz="1600" dirty="0" smtClean="0"/>
              <a:t>, 2011</a:t>
            </a:r>
            <a:endParaRPr lang="es-ES" sz="1600" dirty="0"/>
          </a:p>
        </p:txBody>
      </p:sp>
      <p:sp>
        <p:nvSpPr>
          <p:cNvPr id="17" name="Text Box 5"/>
          <p:cNvSpPr txBox="1">
            <a:spLocks noChangeArrowheads="1"/>
          </p:cNvSpPr>
          <p:nvPr/>
        </p:nvSpPr>
        <p:spPr bwMode="auto">
          <a:xfrm>
            <a:off x="323528" y="307975"/>
            <a:ext cx="54006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spcBef>
                <a:spcPct val="20000"/>
              </a:spcBef>
            </a:pPr>
            <a:r>
              <a:rPr lang="tr-TR" altLang="es-ES" dirty="0" smtClean="0">
                <a:solidFill>
                  <a:schemeClr val="bg1"/>
                </a:solidFill>
                <a:latin typeface="Arial Black" pitchFamily="34" charset="0"/>
                <a:cs typeface="Times New Roman" pitchFamily="18" charset="0"/>
              </a:rPr>
              <a:t>Kamusal alanlar tasarlama</a:t>
            </a:r>
            <a:endParaRPr lang="en-US" altLang="es-ES" dirty="0">
              <a:solidFill>
                <a:schemeClr val="bg1"/>
              </a:solidFill>
              <a:latin typeface="Arial Black" pitchFamily="34" charset="0"/>
              <a:cs typeface="Times New Roman" pitchFamily="18" charset="0"/>
            </a:endParaRPr>
          </a:p>
        </p:txBody>
      </p:sp>
      <p:pic>
        <p:nvPicPr>
          <p:cNvPr id="13" name="Picture 9"/>
          <p:cNvPicPr>
            <a:picLocks noChangeAspect="1" noChangeArrowheads="1"/>
          </p:cNvPicPr>
          <p:nvPr/>
        </p:nvPicPr>
        <p:blipFill>
          <a:blip r:embed="rId5" cstate="email">
            <a:extLst>
              <a:ext uri="{28A0092B-C50C-407E-A947-70E740481C1C}">
                <a14:useLocalDpi xmlns:a14="http://schemas.microsoft.com/office/drawing/2010/main"/>
              </a:ext>
            </a:extLst>
          </a:blip>
          <a:srcRect l="9677" t="72932" r="3226" b="18271"/>
          <a:stretch>
            <a:fillRect/>
          </a:stretch>
        </p:blipFill>
        <p:spPr bwMode="auto">
          <a:xfrm>
            <a:off x="6191101" y="6220935"/>
            <a:ext cx="2952899" cy="6370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pic>
        <p:nvPicPr>
          <p:cNvPr id="14" name="Picture 3"/>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t="56461" r="50000" b="25396"/>
          <a:stretch/>
        </p:blipFill>
        <p:spPr bwMode="auto">
          <a:xfrm>
            <a:off x="2771800" y="5085184"/>
            <a:ext cx="3434528" cy="17518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2534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45396"/>
          <a:stretch/>
        </p:blipFill>
        <p:spPr bwMode="auto">
          <a:xfrm>
            <a:off x="3131840" y="-1"/>
            <a:ext cx="6011266" cy="46139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9331"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75881"/>
          <a:stretch/>
        </p:blipFill>
        <p:spPr bwMode="auto">
          <a:xfrm>
            <a:off x="-36512" y="4719423"/>
            <a:ext cx="6600893" cy="22379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7 Rectángulo redondeado"/>
          <p:cNvSpPr>
            <a:spLocks noChangeArrowheads="1"/>
          </p:cNvSpPr>
          <p:nvPr/>
        </p:nvSpPr>
        <p:spPr bwMode="auto">
          <a:xfrm>
            <a:off x="251520" y="260648"/>
            <a:ext cx="2736304" cy="864096"/>
          </a:xfrm>
          <a:prstGeom prst="roundRect">
            <a:avLst>
              <a:gd name="adj" fmla="val 16667"/>
            </a:avLst>
          </a:prstGeom>
          <a:solidFill>
            <a:srgbClr val="604A7B">
              <a:alpha val="60001"/>
            </a:srgbClr>
          </a:solidFill>
          <a:ln>
            <a:noFill/>
          </a:ln>
          <a:extLst/>
        </p:spPr>
        <p:txBody>
          <a:bodyPr anchor="ctr"/>
          <a:lstStyle/>
          <a:p>
            <a:pPr algn="ctr" fontAlgn="auto">
              <a:spcBef>
                <a:spcPts val="0"/>
              </a:spcBef>
              <a:spcAft>
                <a:spcPts val="0"/>
              </a:spcAft>
              <a:defRPr/>
            </a:pPr>
            <a:endParaRPr lang="es-ES" sz="1600">
              <a:ln>
                <a:solidFill>
                  <a:schemeClr val="tx1"/>
                </a:solidFill>
              </a:ln>
              <a:solidFill>
                <a:srgbClr val="8265CB"/>
              </a:solidFill>
              <a:latin typeface="+mn-lt"/>
            </a:endParaRPr>
          </a:p>
        </p:txBody>
      </p:sp>
      <p:sp>
        <p:nvSpPr>
          <p:cNvPr id="17" name="16 Rectángulo redondeado"/>
          <p:cNvSpPr>
            <a:spLocks noChangeArrowheads="1"/>
          </p:cNvSpPr>
          <p:nvPr/>
        </p:nvSpPr>
        <p:spPr bwMode="auto">
          <a:xfrm>
            <a:off x="251520" y="1927566"/>
            <a:ext cx="2428323" cy="2077498"/>
          </a:xfrm>
          <a:prstGeom prst="roundRect">
            <a:avLst>
              <a:gd name="adj" fmla="val 16667"/>
            </a:avLst>
          </a:prstGeom>
          <a:solidFill>
            <a:srgbClr val="604A7B">
              <a:alpha val="60001"/>
            </a:srgbClr>
          </a:solidFill>
          <a:ln>
            <a:noFill/>
          </a:ln>
          <a:effectLst/>
          <a:extLst/>
        </p:spPr>
        <p:txBody>
          <a:bodyPr anchor="ctr"/>
          <a:lstStyle/>
          <a:p>
            <a:pPr algn="ctr" fontAlgn="auto">
              <a:spcBef>
                <a:spcPts val="0"/>
              </a:spcBef>
              <a:spcAft>
                <a:spcPts val="0"/>
              </a:spcAft>
              <a:defRPr/>
            </a:pPr>
            <a:endParaRPr lang="es-ES">
              <a:ln>
                <a:solidFill>
                  <a:schemeClr val="tx1"/>
                </a:solidFill>
              </a:ln>
              <a:solidFill>
                <a:srgbClr val="8265CB"/>
              </a:solidFill>
              <a:latin typeface="+mn-lt"/>
            </a:endParaRPr>
          </a:p>
        </p:txBody>
      </p:sp>
      <p:pic>
        <p:nvPicPr>
          <p:cNvPr id="10" name="Picture 9"/>
          <p:cNvPicPr>
            <a:picLocks noChangeAspect="1" noChangeArrowheads="1"/>
          </p:cNvPicPr>
          <p:nvPr/>
        </p:nvPicPr>
        <p:blipFill>
          <a:blip r:embed="rId5" cstate="email">
            <a:extLst>
              <a:ext uri="{28A0092B-C50C-407E-A947-70E740481C1C}">
                <a14:useLocalDpi xmlns:a14="http://schemas.microsoft.com/office/drawing/2010/main"/>
              </a:ext>
            </a:extLst>
          </a:blip>
          <a:srcRect l="9677" t="72932" r="3226" b="18271"/>
          <a:stretch>
            <a:fillRect/>
          </a:stretch>
        </p:blipFill>
        <p:spPr bwMode="auto">
          <a:xfrm>
            <a:off x="6191101" y="6220935"/>
            <a:ext cx="2952899" cy="6370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11" name="Text Box 5"/>
          <p:cNvSpPr txBox="1">
            <a:spLocks noChangeArrowheads="1"/>
          </p:cNvSpPr>
          <p:nvPr/>
        </p:nvSpPr>
        <p:spPr bwMode="auto">
          <a:xfrm>
            <a:off x="539552" y="307974"/>
            <a:ext cx="2707382"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spcBef>
                <a:spcPct val="20000"/>
              </a:spcBef>
            </a:pPr>
            <a:r>
              <a:rPr lang="tr-TR" altLang="es-ES" sz="1600" dirty="0" smtClean="0">
                <a:solidFill>
                  <a:schemeClr val="bg1"/>
                </a:solidFill>
                <a:latin typeface="Arial Black" pitchFamily="34" charset="0"/>
                <a:cs typeface="Times New Roman" pitchFamily="18" charset="0"/>
              </a:rPr>
              <a:t>Kentsel elementler hazırlama</a:t>
            </a:r>
            <a:endParaRPr lang="en-US" altLang="es-ES" sz="1600" dirty="0">
              <a:solidFill>
                <a:schemeClr val="bg1"/>
              </a:solidFill>
              <a:latin typeface="Arial Black" pitchFamily="34" charset="0"/>
              <a:cs typeface="Times New Roman" pitchFamily="18" charset="0"/>
            </a:endParaRPr>
          </a:p>
        </p:txBody>
      </p:sp>
      <p:sp>
        <p:nvSpPr>
          <p:cNvPr id="13" name="1 Rectángulo"/>
          <p:cNvSpPr/>
          <p:nvPr/>
        </p:nvSpPr>
        <p:spPr>
          <a:xfrm>
            <a:off x="467544" y="2077399"/>
            <a:ext cx="2160240" cy="1815882"/>
          </a:xfrm>
          <a:prstGeom prst="rect">
            <a:avLst/>
          </a:prstGeom>
        </p:spPr>
        <p:txBody>
          <a:bodyPr wrap="square">
            <a:spAutoFit/>
          </a:bodyPr>
          <a:lstStyle/>
          <a:p>
            <a:pPr lvl="0"/>
            <a:r>
              <a:rPr lang="ca-ES" sz="1600" b="1" dirty="0" err="1" smtClean="0"/>
              <a:t>Öneri</a:t>
            </a:r>
            <a:r>
              <a:rPr lang="ca-ES" sz="1600" b="1" dirty="0" smtClean="0"/>
              <a:t> “</a:t>
            </a:r>
            <a:r>
              <a:rPr lang="ca-ES" sz="1600" b="1" dirty="0" err="1" smtClean="0"/>
              <a:t>Günlük</a:t>
            </a:r>
            <a:r>
              <a:rPr lang="ca-ES" sz="1600" b="1" dirty="0" smtClean="0"/>
              <a:t> </a:t>
            </a:r>
            <a:r>
              <a:rPr lang="ca-ES" sz="1600" b="1" dirty="0" err="1" smtClean="0"/>
              <a:t>yaşamı</a:t>
            </a:r>
            <a:r>
              <a:rPr lang="ca-ES" sz="1600" b="1" dirty="0" smtClean="0"/>
              <a:t> </a:t>
            </a:r>
            <a:r>
              <a:rPr lang="ca-ES" sz="1600" b="1" dirty="0" err="1" smtClean="0"/>
              <a:t>oluşturma</a:t>
            </a:r>
            <a:r>
              <a:rPr lang="ca-ES" sz="1600" b="1" dirty="0" smtClean="0"/>
              <a:t>” </a:t>
            </a:r>
            <a:r>
              <a:rPr lang="ca-ES" sz="1600" dirty="0" err="1" smtClean="0"/>
              <a:t>Toplumsal</a:t>
            </a:r>
            <a:r>
              <a:rPr lang="ca-ES" sz="1600" dirty="0" smtClean="0"/>
              <a:t> </a:t>
            </a:r>
            <a:r>
              <a:rPr lang="ca-ES" sz="1600" dirty="0" err="1" smtClean="0"/>
              <a:t>cinsiyet</a:t>
            </a:r>
            <a:r>
              <a:rPr lang="ca-ES" sz="1600" dirty="0" smtClean="0"/>
              <a:t> </a:t>
            </a:r>
            <a:r>
              <a:rPr lang="ca-ES" sz="1600" dirty="0" err="1" smtClean="0"/>
              <a:t>bakışlı</a:t>
            </a:r>
            <a:r>
              <a:rPr lang="ca-ES" sz="1600" dirty="0" smtClean="0"/>
              <a:t> </a:t>
            </a:r>
            <a:r>
              <a:rPr lang="ca-ES" sz="1600" dirty="0" err="1" smtClean="0"/>
              <a:t>bütüncül</a:t>
            </a:r>
            <a:r>
              <a:rPr lang="ca-ES" sz="1600" dirty="0" smtClean="0"/>
              <a:t> </a:t>
            </a:r>
            <a:r>
              <a:rPr lang="ca-ES" sz="1600" dirty="0" err="1"/>
              <a:t>bir</a:t>
            </a:r>
            <a:r>
              <a:rPr lang="ca-ES" sz="1600" dirty="0"/>
              <a:t> </a:t>
            </a:r>
            <a:r>
              <a:rPr lang="ca-ES" sz="1600" dirty="0" err="1"/>
              <a:t>şehir</a:t>
            </a:r>
            <a:r>
              <a:rPr lang="ca-ES" sz="1600" dirty="0"/>
              <a:t> </a:t>
            </a:r>
            <a:r>
              <a:rPr lang="ca-ES" sz="1600" dirty="0" err="1"/>
              <a:t>için</a:t>
            </a:r>
            <a:r>
              <a:rPr lang="ca-ES" sz="1600" dirty="0"/>
              <a:t> </a:t>
            </a:r>
            <a:r>
              <a:rPr lang="ca-ES" sz="1600" dirty="0" err="1"/>
              <a:t>Uluslarası</a:t>
            </a:r>
            <a:r>
              <a:rPr lang="ca-ES" sz="1600" dirty="0"/>
              <a:t> </a:t>
            </a:r>
            <a:r>
              <a:rPr lang="ca-ES" sz="1600" dirty="0" err="1"/>
              <a:t>Yarışma</a:t>
            </a:r>
            <a:r>
              <a:rPr lang="ca-ES" sz="1600" dirty="0"/>
              <a:t> </a:t>
            </a:r>
            <a:r>
              <a:rPr lang="ca-ES" sz="1600" dirty="0" smtClean="0"/>
              <a:t>, </a:t>
            </a:r>
            <a:r>
              <a:rPr lang="ca-ES" sz="1600" dirty="0" err="1" smtClean="0"/>
              <a:t>Cadiz</a:t>
            </a:r>
            <a:r>
              <a:rPr lang="ca-ES" sz="1600" dirty="0" smtClean="0"/>
              <a:t>, Mart – </a:t>
            </a:r>
            <a:r>
              <a:rPr lang="ca-ES" sz="1600" dirty="0" err="1" smtClean="0"/>
              <a:t>Nisan</a:t>
            </a:r>
            <a:r>
              <a:rPr lang="ca-ES" sz="1600" dirty="0" smtClean="0"/>
              <a:t>, 2011</a:t>
            </a:r>
            <a:endParaRPr lang="es-ES" sz="1600" dirty="0"/>
          </a:p>
        </p:txBody>
      </p:sp>
    </p:spTree>
    <p:extLst>
      <p:ext uri="{BB962C8B-B14F-4D97-AF65-F5344CB8AC3E}">
        <p14:creationId xmlns:p14="http://schemas.microsoft.com/office/powerpoint/2010/main" val="340664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7"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l="9677" t="72932" r="3226" b="18271"/>
          <a:stretch>
            <a:fillRect/>
          </a:stretch>
        </p:blipFill>
        <p:spPr bwMode="auto">
          <a:xfrm>
            <a:off x="-32" y="6309320"/>
            <a:ext cx="2397070" cy="517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12" name="11 Rectángulo redondeado"/>
          <p:cNvSpPr/>
          <p:nvPr/>
        </p:nvSpPr>
        <p:spPr>
          <a:xfrm>
            <a:off x="2915816" y="116632"/>
            <a:ext cx="6156176" cy="647402"/>
          </a:xfrm>
          <a:prstGeom prst="roundRect">
            <a:avLst/>
          </a:prstGeom>
          <a:solidFill>
            <a:srgbClr val="22226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tr-TR" sz="2000" dirty="0" smtClean="0">
                <a:solidFill>
                  <a:schemeClr val="bg1"/>
                </a:solidFill>
              </a:rPr>
              <a:t>Deneyimimiz</a:t>
            </a:r>
            <a:r>
              <a:rPr lang="es-ES" sz="2000" dirty="0" smtClean="0">
                <a:solidFill>
                  <a:schemeClr val="bg1"/>
                </a:solidFill>
              </a:rPr>
              <a:t>: Col·lectiu Punt 6 - </a:t>
            </a:r>
            <a:r>
              <a:rPr lang="es-ES" sz="2000" dirty="0" err="1" smtClean="0">
                <a:solidFill>
                  <a:schemeClr val="bg1"/>
                </a:solidFill>
              </a:rPr>
              <a:t>Katalunya</a:t>
            </a:r>
            <a:endParaRPr lang="es-ES" sz="1200" dirty="0" smtClean="0">
              <a:solidFill>
                <a:schemeClr val="bg1"/>
              </a:solidFill>
            </a:endParaRPr>
          </a:p>
        </p:txBody>
      </p:sp>
      <p:pic>
        <p:nvPicPr>
          <p:cNvPr id="10"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32957"/>
            <a:ext cx="2857500" cy="1136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2" name="TextBox 1"/>
          <p:cNvSpPr txBox="1"/>
          <p:nvPr/>
        </p:nvSpPr>
        <p:spPr>
          <a:xfrm>
            <a:off x="1187624" y="404664"/>
            <a:ext cx="1512168" cy="648072"/>
          </a:xfrm>
          <a:prstGeom prst="rect">
            <a:avLst/>
          </a:prstGeom>
          <a:solidFill>
            <a:schemeClr val="bg1"/>
          </a:solidFill>
        </p:spPr>
        <p:txBody>
          <a:bodyPr wrap="square" rtlCol="0">
            <a:spAutoFit/>
          </a:bodyPr>
          <a:lstStyle/>
          <a:p>
            <a:r>
              <a:rPr lang="en-US" dirty="0" err="1" smtClean="0"/>
              <a:t>Kentsel</a:t>
            </a:r>
            <a:r>
              <a:rPr lang="en-US" dirty="0" smtClean="0"/>
              <a:t> </a:t>
            </a:r>
            <a:r>
              <a:rPr lang="en-US" dirty="0" err="1" smtClean="0"/>
              <a:t>hizmetler</a:t>
            </a:r>
            <a:endParaRPr lang="en-US" dirty="0"/>
          </a:p>
        </p:txBody>
      </p:sp>
      <p:pic>
        <p:nvPicPr>
          <p:cNvPr id="17" name="Picture 16" descr="IMG_1129"/>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599112" y="4296172"/>
            <a:ext cx="3581400" cy="2589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7" descr="EQ_Slou_Ajuntament 2"/>
          <p:cNvPicPr>
            <a:picLocks noChangeAspect="1" noChangeArrowheads="1"/>
          </p:cNvPicPr>
          <p:nvPr/>
        </p:nvPicPr>
        <p:blipFill>
          <a:blip r:embed="rId6" cstate="email">
            <a:extLst>
              <a:ext uri="{28A0092B-C50C-407E-A947-70E740481C1C}">
                <a14:useLocalDpi xmlns:a14="http://schemas.microsoft.com/office/drawing/2010/main"/>
              </a:ext>
            </a:extLst>
          </a:blip>
          <a:srcRect l="4512"/>
          <a:stretch>
            <a:fillRect/>
          </a:stretch>
        </p:blipFill>
        <p:spPr bwMode="auto">
          <a:xfrm>
            <a:off x="4608512" y="882716"/>
            <a:ext cx="4572000" cy="2151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419872" y="3034667"/>
            <a:ext cx="5715000" cy="135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146531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 y="0"/>
            <a:ext cx="5044440" cy="5468502"/>
          </a:xfrm>
          <a:prstGeom prst="rect">
            <a:avLst/>
          </a:prstGeom>
          <a:noFill/>
          <a:ln w="9525">
            <a:noFill/>
            <a:miter lim="800000"/>
            <a:headEnd/>
            <a:tailEnd/>
          </a:ln>
        </p:spPr>
      </p:pic>
      <p:pic>
        <p:nvPicPr>
          <p:cNvPr id="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59176" y="0"/>
            <a:ext cx="4215304" cy="5468502"/>
          </a:xfrm>
          <a:prstGeom prst="rect">
            <a:avLst/>
          </a:prstGeom>
          <a:noFill/>
          <a:ln w="9525">
            <a:noFill/>
            <a:miter lim="800000"/>
            <a:headEnd/>
            <a:tailEnd/>
          </a:ln>
        </p:spPr>
      </p:pic>
      <p:sp>
        <p:nvSpPr>
          <p:cNvPr id="5" name="Rectangle 16"/>
          <p:cNvSpPr>
            <a:spLocks noChangeArrowheads="1"/>
          </p:cNvSpPr>
          <p:nvPr/>
        </p:nvSpPr>
        <p:spPr bwMode="auto">
          <a:xfrm>
            <a:off x="0" y="6019800"/>
            <a:ext cx="9144000" cy="502920"/>
          </a:xfrm>
          <a:prstGeom prst="rect">
            <a:avLst/>
          </a:prstGeom>
          <a:noFill/>
          <a:ln w="9525">
            <a:noFill/>
            <a:miter lim="800000"/>
            <a:headEnd/>
            <a:tailEnd/>
          </a:ln>
        </p:spPr>
        <p:txBody>
          <a:bodyPr anchor="ctr"/>
          <a:lstStyle/>
          <a:p>
            <a:r>
              <a:rPr lang="es-ES" sz="1700" b="1" dirty="0" err="1" smtClean="0">
                <a:solidFill>
                  <a:schemeClr val="tx1"/>
                </a:solidFill>
              </a:rPr>
              <a:t>Hangi</a:t>
            </a:r>
            <a:r>
              <a:rPr lang="es-ES" sz="1700" b="1" dirty="0" smtClean="0">
                <a:solidFill>
                  <a:schemeClr val="tx1"/>
                </a:solidFill>
              </a:rPr>
              <a:t> </a:t>
            </a:r>
            <a:r>
              <a:rPr lang="es-ES" sz="1700" b="1" dirty="0" err="1" smtClean="0">
                <a:solidFill>
                  <a:schemeClr val="tx1"/>
                </a:solidFill>
              </a:rPr>
              <a:t>hizmet</a:t>
            </a:r>
            <a:r>
              <a:rPr lang="es-ES" sz="1700" b="1" dirty="0" smtClean="0">
                <a:solidFill>
                  <a:schemeClr val="tx1"/>
                </a:solidFill>
              </a:rPr>
              <a:t> ve </a:t>
            </a:r>
            <a:r>
              <a:rPr lang="es-ES" sz="1700" b="1" dirty="0" err="1" smtClean="0">
                <a:solidFill>
                  <a:schemeClr val="tx1"/>
                </a:solidFill>
              </a:rPr>
              <a:t>ekipmanlara</a:t>
            </a:r>
            <a:r>
              <a:rPr lang="es-ES" sz="1700" b="1" dirty="0" smtClean="0">
                <a:solidFill>
                  <a:schemeClr val="tx1"/>
                </a:solidFill>
              </a:rPr>
              <a:t> </a:t>
            </a:r>
            <a:r>
              <a:rPr lang="es-ES" sz="1700" b="1" dirty="0" err="1" smtClean="0">
                <a:solidFill>
                  <a:schemeClr val="tx1"/>
                </a:solidFill>
              </a:rPr>
              <a:t>bağımlıyız</a:t>
            </a:r>
            <a:r>
              <a:rPr lang="es-ES" sz="1700" b="1" dirty="0" smtClean="0">
                <a:solidFill>
                  <a:schemeClr val="tx1"/>
                </a:solidFill>
              </a:rPr>
              <a:t>?</a:t>
            </a:r>
            <a:endParaRPr lang="es-ES" sz="1700" b="1" dirty="0">
              <a:solidFill>
                <a:schemeClr val="tx1"/>
              </a:solidFill>
            </a:endParaRPr>
          </a:p>
        </p:txBody>
      </p:sp>
      <p:sp>
        <p:nvSpPr>
          <p:cNvPr id="6" name="Rectangle 16"/>
          <p:cNvSpPr>
            <a:spLocks noChangeArrowheads="1"/>
          </p:cNvSpPr>
          <p:nvPr/>
        </p:nvSpPr>
        <p:spPr bwMode="auto">
          <a:xfrm>
            <a:off x="-60960" y="5468502"/>
            <a:ext cx="9235440" cy="597017"/>
          </a:xfrm>
          <a:prstGeom prst="rect">
            <a:avLst/>
          </a:prstGeom>
          <a:solidFill>
            <a:schemeClr val="accent4">
              <a:lumMod val="75000"/>
              <a:alpha val="50195"/>
            </a:schemeClr>
          </a:solidFill>
          <a:ln w="9525">
            <a:noFill/>
            <a:miter lim="800000"/>
            <a:headEnd/>
            <a:tailEnd/>
          </a:ln>
        </p:spPr>
        <p:txBody>
          <a:bodyPr anchor="ctr"/>
          <a:lstStyle/>
          <a:p>
            <a:pPr algn="ctr"/>
            <a:r>
              <a:rPr lang="es-ES" sz="1800" b="1" dirty="0" err="1" smtClean="0">
                <a:solidFill>
                  <a:schemeClr val="tx1"/>
                </a:solidFill>
              </a:rPr>
              <a:t>Günlük</a:t>
            </a:r>
            <a:r>
              <a:rPr lang="es-ES" sz="1800" b="1" dirty="0" smtClean="0">
                <a:solidFill>
                  <a:schemeClr val="tx1"/>
                </a:solidFill>
              </a:rPr>
              <a:t> </a:t>
            </a:r>
            <a:r>
              <a:rPr lang="es-ES" sz="1800" b="1" dirty="0" err="1" smtClean="0">
                <a:solidFill>
                  <a:schemeClr val="tx1"/>
                </a:solidFill>
              </a:rPr>
              <a:t>yaşantımızın</a:t>
            </a:r>
            <a:r>
              <a:rPr lang="es-ES" sz="1800" b="1" dirty="0" smtClean="0">
                <a:solidFill>
                  <a:schemeClr val="tx1"/>
                </a:solidFill>
              </a:rPr>
              <a:t> </a:t>
            </a:r>
            <a:r>
              <a:rPr lang="es-ES" b="1" dirty="0" err="1" smtClean="0"/>
              <a:t>çevresi</a:t>
            </a:r>
            <a:r>
              <a:rPr lang="es-ES" b="1" dirty="0" smtClean="0"/>
              <a:t> </a:t>
            </a:r>
            <a:r>
              <a:rPr lang="es-ES" b="1" dirty="0" err="1" smtClean="0"/>
              <a:t>neresi</a:t>
            </a:r>
            <a:r>
              <a:rPr lang="es-ES" b="1" dirty="0" smtClean="0"/>
              <a:t>?</a:t>
            </a:r>
            <a:endParaRPr lang="es-ES" sz="1800" b="1" dirty="0">
              <a:solidFill>
                <a:schemeClr val="tx1"/>
              </a:solidFill>
            </a:endParaRPr>
          </a:p>
        </p:txBody>
      </p:sp>
      <p:pic>
        <p:nvPicPr>
          <p:cNvPr id="7" name="Picture 9"/>
          <p:cNvPicPr>
            <a:picLocks noChangeAspect="1" noChangeArrowheads="1"/>
          </p:cNvPicPr>
          <p:nvPr/>
        </p:nvPicPr>
        <p:blipFill>
          <a:blip r:embed="rId5" cstate="email">
            <a:extLst>
              <a:ext uri="{28A0092B-C50C-407E-A947-70E740481C1C}">
                <a14:useLocalDpi xmlns:a14="http://schemas.microsoft.com/office/drawing/2010/main"/>
              </a:ext>
            </a:extLst>
          </a:blip>
          <a:srcRect l="9677" t="72932" r="3226" b="18271"/>
          <a:stretch>
            <a:fillRect/>
          </a:stretch>
        </p:blipFill>
        <p:spPr bwMode="auto">
          <a:xfrm>
            <a:off x="6191101" y="6220935"/>
            <a:ext cx="2952899" cy="6370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2"/>
          <p:cNvPicPr>
            <a:picLocks noChangeAspect="1" noChangeArrowheads="1"/>
          </p:cNvPicPr>
          <p:nvPr/>
        </p:nvPicPr>
        <p:blipFill>
          <a:blip r:embed="rId3" cstate="email">
            <a:extLst>
              <a:ext uri="{28A0092B-C50C-407E-A947-70E740481C1C}">
                <a14:useLocalDpi xmlns:a14="http://schemas.microsoft.com/office/drawing/2010/main"/>
              </a:ext>
            </a:extLst>
          </a:blip>
          <a:srcRect l="11046" t="11089" r="11636" b="11287"/>
          <a:stretch>
            <a:fillRect/>
          </a:stretch>
        </p:blipFill>
        <p:spPr bwMode="auto">
          <a:xfrm>
            <a:off x="4791075" y="0"/>
            <a:ext cx="717550" cy="715963"/>
          </a:xfrm>
          <a:prstGeom prst="rect">
            <a:avLst/>
          </a:prstGeom>
          <a:noFill/>
          <a:ln w="9525">
            <a:noFill/>
            <a:miter lim="800000"/>
            <a:headEnd/>
            <a:tailEnd/>
          </a:ln>
        </p:spPr>
      </p:pic>
      <p:pic>
        <p:nvPicPr>
          <p:cNvPr id="21507" name="Picture 13"/>
          <p:cNvPicPr>
            <a:picLocks noChangeAspect="1" noChangeArrowheads="1"/>
          </p:cNvPicPr>
          <p:nvPr/>
        </p:nvPicPr>
        <p:blipFill>
          <a:blip r:embed="rId4" cstate="email">
            <a:extLst>
              <a:ext uri="{28A0092B-C50C-407E-A947-70E740481C1C}">
                <a14:useLocalDpi xmlns:a14="http://schemas.microsoft.com/office/drawing/2010/main"/>
              </a:ext>
            </a:extLst>
          </a:blip>
          <a:srcRect l="8072" t="9062" r="9749" b="7356"/>
          <a:stretch>
            <a:fillRect/>
          </a:stretch>
        </p:blipFill>
        <p:spPr bwMode="auto">
          <a:xfrm>
            <a:off x="5511800" y="0"/>
            <a:ext cx="715963" cy="715963"/>
          </a:xfrm>
          <a:prstGeom prst="rect">
            <a:avLst/>
          </a:prstGeom>
          <a:noFill/>
          <a:ln w="9525">
            <a:noFill/>
            <a:miter lim="800000"/>
            <a:headEnd/>
            <a:tailEnd/>
          </a:ln>
        </p:spPr>
      </p:pic>
      <p:pic>
        <p:nvPicPr>
          <p:cNvPr id="21508" name="Picture 14"/>
          <p:cNvPicPr>
            <a:picLocks noChangeAspect="1" noChangeArrowheads="1"/>
          </p:cNvPicPr>
          <p:nvPr/>
        </p:nvPicPr>
        <p:blipFill>
          <a:blip r:embed="rId5" cstate="email">
            <a:extLst>
              <a:ext uri="{28A0092B-C50C-407E-A947-70E740481C1C}">
                <a14:useLocalDpi xmlns:a14="http://schemas.microsoft.com/office/drawing/2010/main"/>
              </a:ext>
            </a:extLst>
          </a:blip>
          <a:srcRect l="11290" t="7173" r="9677" b="7173"/>
          <a:stretch>
            <a:fillRect/>
          </a:stretch>
        </p:blipFill>
        <p:spPr bwMode="auto">
          <a:xfrm>
            <a:off x="6245225" y="0"/>
            <a:ext cx="703263" cy="715963"/>
          </a:xfrm>
          <a:prstGeom prst="rect">
            <a:avLst/>
          </a:prstGeom>
          <a:noFill/>
          <a:ln w="9525">
            <a:noFill/>
            <a:miter lim="800000"/>
            <a:headEnd/>
            <a:tailEnd/>
          </a:ln>
        </p:spPr>
      </p:pic>
      <p:pic>
        <p:nvPicPr>
          <p:cNvPr id="21509" name="Picture 15"/>
          <p:cNvPicPr>
            <a:picLocks noChangeAspect="1" noChangeArrowheads="1"/>
          </p:cNvPicPr>
          <p:nvPr/>
        </p:nvPicPr>
        <p:blipFill>
          <a:blip r:embed="rId6" cstate="email">
            <a:extLst>
              <a:ext uri="{28A0092B-C50C-407E-A947-70E740481C1C}">
                <a14:useLocalDpi xmlns:a14="http://schemas.microsoft.com/office/drawing/2010/main"/>
              </a:ext>
            </a:extLst>
          </a:blip>
          <a:srcRect l="11446" t="9236" r="11446" b="7536"/>
          <a:stretch>
            <a:fillRect/>
          </a:stretch>
        </p:blipFill>
        <p:spPr bwMode="auto">
          <a:xfrm>
            <a:off x="8442325" y="0"/>
            <a:ext cx="701675" cy="715963"/>
          </a:xfrm>
          <a:prstGeom prst="rect">
            <a:avLst/>
          </a:prstGeom>
          <a:noFill/>
          <a:ln w="9525">
            <a:noFill/>
            <a:miter lim="800000"/>
            <a:headEnd/>
            <a:tailEnd/>
          </a:ln>
        </p:spPr>
      </p:pic>
      <p:pic>
        <p:nvPicPr>
          <p:cNvPr id="21510" name="Picture 16"/>
          <p:cNvPicPr>
            <a:picLocks noChangeAspect="1" noChangeArrowheads="1"/>
          </p:cNvPicPr>
          <p:nvPr/>
        </p:nvPicPr>
        <p:blipFill>
          <a:blip r:embed="rId7" cstate="email">
            <a:extLst>
              <a:ext uri="{28A0092B-C50C-407E-A947-70E740481C1C}">
                <a14:useLocalDpi xmlns:a14="http://schemas.microsoft.com/office/drawing/2010/main"/>
              </a:ext>
            </a:extLst>
          </a:blip>
          <a:srcRect l="11134" t="9579" r="9514" b="9579"/>
          <a:stretch>
            <a:fillRect/>
          </a:stretch>
        </p:blipFill>
        <p:spPr bwMode="auto">
          <a:xfrm>
            <a:off x="7696200" y="4763"/>
            <a:ext cx="731838" cy="717550"/>
          </a:xfrm>
          <a:prstGeom prst="rect">
            <a:avLst/>
          </a:prstGeom>
          <a:noFill/>
          <a:ln w="9525">
            <a:noFill/>
            <a:miter lim="800000"/>
            <a:headEnd/>
            <a:tailEnd/>
          </a:ln>
        </p:spPr>
      </p:pic>
      <p:pic>
        <p:nvPicPr>
          <p:cNvPr id="21511" name="Picture 17"/>
          <p:cNvPicPr>
            <a:picLocks noChangeAspect="1" noChangeArrowheads="1"/>
          </p:cNvPicPr>
          <p:nvPr/>
        </p:nvPicPr>
        <p:blipFill>
          <a:blip r:embed="rId8" cstate="email">
            <a:extLst>
              <a:ext uri="{28A0092B-C50C-407E-A947-70E740481C1C}">
                <a14:useLocalDpi xmlns:a14="http://schemas.microsoft.com/office/drawing/2010/main"/>
              </a:ext>
            </a:extLst>
          </a:blip>
          <a:srcRect l="5653" t="4024" r="7428" b="5862"/>
          <a:stretch>
            <a:fillRect/>
          </a:stretch>
        </p:blipFill>
        <p:spPr bwMode="auto">
          <a:xfrm>
            <a:off x="6970713" y="0"/>
            <a:ext cx="715962" cy="715963"/>
          </a:xfrm>
          <a:prstGeom prst="rect">
            <a:avLst/>
          </a:prstGeom>
          <a:noFill/>
          <a:ln w="9525">
            <a:noFill/>
            <a:miter lim="800000"/>
            <a:headEnd/>
            <a:tailEnd/>
          </a:ln>
        </p:spPr>
      </p:pic>
      <p:sp>
        <p:nvSpPr>
          <p:cNvPr id="21512" name="22 Llamada ovalada"/>
          <p:cNvSpPr>
            <a:spLocks noChangeArrowheads="1"/>
          </p:cNvSpPr>
          <p:nvPr/>
        </p:nvSpPr>
        <p:spPr bwMode="auto">
          <a:xfrm flipH="1">
            <a:off x="179511" y="1988840"/>
            <a:ext cx="2465263" cy="1080120"/>
          </a:xfrm>
          <a:prstGeom prst="wedgeEllipseCallout">
            <a:avLst>
              <a:gd name="adj1" fmla="val 44556"/>
              <a:gd name="adj2" fmla="val 324208"/>
            </a:avLst>
          </a:prstGeom>
          <a:solidFill>
            <a:schemeClr val="bg1">
              <a:alpha val="50195"/>
            </a:schemeClr>
          </a:solidFill>
          <a:ln w="38100" algn="ctr">
            <a:solidFill>
              <a:srgbClr val="FFC000"/>
            </a:solidFill>
            <a:round/>
            <a:headEnd/>
            <a:tailEnd/>
          </a:ln>
        </p:spPr>
        <p:txBody>
          <a:bodyPr anchor="ctr"/>
          <a:lstStyle/>
          <a:p>
            <a:endParaRPr lang="es-ES"/>
          </a:p>
        </p:txBody>
      </p:sp>
      <p:sp>
        <p:nvSpPr>
          <p:cNvPr id="21513" name="23 CuadroTexto"/>
          <p:cNvSpPr txBox="1">
            <a:spLocks noChangeArrowheads="1"/>
          </p:cNvSpPr>
          <p:nvPr/>
        </p:nvSpPr>
        <p:spPr bwMode="auto">
          <a:xfrm>
            <a:off x="539552" y="2060848"/>
            <a:ext cx="1800200" cy="646331"/>
          </a:xfrm>
          <a:prstGeom prst="rect">
            <a:avLst/>
          </a:prstGeom>
          <a:noFill/>
          <a:ln w="9525">
            <a:noFill/>
            <a:miter lim="800000"/>
            <a:headEnd/>
            <a:tailEnd/>
          </a:ln>
        </p:spPr>
        <p:txBody>
          <a:bodyPr wrap="square">
            <a:spAutoFit/>
          </a:bodyPr>
          <a:lstStyle/>
          <a:p>
            <a:r>
              <a:rPr lang="es-ES" sz="1200" b="1" dirty="0" err="1" smtClean="0">
                <a:solidFill>
                  <a:schemeClr val="tx1"/>
                </a:solidFill>
              </a:rPr>
              <a:t>Bir</a:t>
            </a:r>
            <a:r>
              <a:rPr lang="es-ES" sz="1200" b="1" dirty="0" smtClean="0">
                <a:solidFill>
                  <a:schemeClr val="tx1"/>
                </a:solidFill>
              </a:rPr>
              <a:t> </a:t>
            </a:r>
            <a:r>
              <a:rPr lang="es-ES" sz="1200" b="1" dirty="0" err="1" smtClean="0">
                <a:solidFill>
                  <a:schemeClr val="tx1"/>
                </a:solidFill>
              </a:rPr>
              <a:t>bisiklet</a:t>
            </a:r>
            <a:r>
              <a:rPr lang="es-ES" sz="1200" b="1" dirty="0" smtClean="0">
                <a:solidFill>
                  <a:schemeClr val="tx1"/>
                </a:solidFill>
              </a:rPr>
              <a:t> </a:t>
            </a:r>
            <a:r>
              <a:rPr lang="es-ES" sz="1200" b="1" dirty="0" err="1" smtClean="0">
                <a:solidFill>
                  <a:schemeClr val="tx1"/>
                </a:solidFill>
              </a:rPr>
              <a:t>yolu</a:t>
            </a:r>
            <a:r>
              <a:rPr lang="es-ES" sz="1200" b="1" dirty="0" smtClean="0">
                <a:solidFill>
                  <a:schemeClr val="tx1"/>
                </a:solidFill>
              </a:rPr>
              <a:t>?</a:t>
            </a:r>
            <a:endParaRPr lang="es-ES" sz="1200" b="1" dirty="0">
              <a:solidFill>
                <a:schemeClr val="tx1"/>
              </a:solidFill>
            </a:endParaRPr>
          </a:p>
          <a:p>
            <a:r>
              <a:rPr lang="es-ES" sz="1200" b="1" dirty="0" err="1" smtClean="0">
                <a:solidFill>
                  <a:schemeClr val="tx1"/>
                </a:solidFill>
              </a:rPr>
              <a:t>Kaynakları</a:t>
            </a:r>
            <a:r>
              <a:rPr lang="es-ES" sz="1200" b="1" dirty="0" smtClean="0">
                <a:solidFill>
                  <a:schemeClr val="tx1"/>
                </a:solidFill>
              </a:rPr>
              <a:t> </a:t>
            </a:r>
            <a:r>
              <a:rPr lang="es-ES" sz="1200" b="1" dirty="0" err="1" smtClean="0">
                <a:solidFill>
                  <a:schemeClr val="tx1"/>
                </a:solidFill>
              </a:rPr>
              <a:t>birbirine</a:t>
            </a:r>
            <a:r>
              <a:rPr lang="es-ES" sz="1200" b="1" dirty="0" smtClean="0">
                <a:solidFill>
                  <a:schemeClr val="tx1"/>
                </a:solidFill>
              </a:rPr>
              <a:t> </a:t>
            </a:r>
            <a:r>
              <a:rPr lang="es-ES" sz="1200" b="1" dirty="0" err="1" smtClean="0">
                <a:solidFill>
                  <a:schemeClr val="tx1"/>
                </a:solidFill>
              </a:rPr>
              <a:t>bağlamak</a:t>
            </a:r>
            <a:r>
              <a:rPr lang="es-ES" sz="1200" b="1" dirty="0" smtClean="0">
                <a:solidFill>
                  <a:schemeClr val="tx1"/>
                </a:solidFill>
              </a:rPr>
              <a:t>?</a:t>
            </a:r>
            <a:endParaRPr lang="es-ES" sz="1200" b="1" dirty="0">
              <a:solidFill>
                <a:schemeClr val="tx1"/>
              </a:solidFill>
            </a:endParaRPr>
          </a:p>
        </p:txBody>
      </p:sp>
      <p:pic>
        <p:nvPicPr>
          <p:cNvPr id="21514" name="Picture 2" descr="C:\Users\Marta\Desktop\MARTA\Arq Zaida Muxi\PUNT6\GAVA_2010\FOTOS\retocades\024_R.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833688" y="1054735"/>
            <a:ext cx="6383337" cy="4786313"/>
          </a:xfrm>
          <a:prstGeom prst="rect">
            <a:avLst/>
          </a:prstGeom>
          <a:noFill/>
          <a:ln w="9525">
            <a:noFill/>
            <a:miter lim="800000"/>
            <a:headEnd/>
            <a:tailEnd/>
          </a:ln>
        </p:spPr>
      </p:pic>
      <p:sp>
        <p:nvSpPr>
          <p:cNvPr id="21515" name="26 Llamada ovalada"/>
          <p:cNvSpPr>
            <a:spLocks noChangeArrowheads="1"/>
          </p:cNvSpPr>
          <p:nvPr/>
        </p:nvSpPr>
        <p:spPr bwMode="auto">
          <a:xfrm flipH="1">
            <a:off x="2787650" y="1054735"/>
            <a:ext cx="2571750" cy="714375"/>
          </a:xfrm>
          <a:prstGeom prst="wedgeEllipseCallout">
            <a:avLst>
              <a:gd name="adj1" fmla="val -63181"/>
              <a:gd name="adj2" fmla="val 133977"/>
            </a:avLst>
          </a:prstGeom>
          <a:solidFill>
            <a:schemeClr val="bg1">
              <a:alpha val="50195"/>
            </a:schemeClr>
          </a:solidFill>
          <a:ln w="38100" algn="ctr">
            <a:solidFill>
              <a:srgbClr val="FFC000"/>
            </a:solidFill>
            <a:round/>
            <a:headEnd/>
            <a:tailEnd/>
          </a:ln>
        </p:spPr>
        <p:txBody>
          <a:bodyPr anchor="ctr"/>
          <a:lstStyle/>
          <a:p>
            <a:endParaRPr lang="es-ES"/>
          </a:p>
        </p:txBody>
      </p:sp>
      <p:sp>
        <p:nvSpPr>
          <p:cNvPr id="21516" name="27 CuadroTexto"/>
          <p:cNvSpPr txBox="1">
            <a:spLocks noChangeArrowheads="1"/>
          </p:cNvSpPr>
          <p:nvPr/>
        </p:nvSpPr>
        <p:spPr bwMode="auto">
          <a:xfrm>
            <a:off x="2930525" y="1197610"/>
            <a:ext cx="2571750" cy="461963"/>
          </a:xfrm>
          <a:prstGeom prst="rect">
            <a:avLst/>
          </a:prstGeom>
          <a:noFill/>
          <a:ln w="9525">
            <a:noFill/>
            <a:miter lim="800000"/>
            <a:headEnd/>
            <a:tailEnd/>
          </a:ln>
        </p:spPr>
        <p:txBody>
          <a:bodyPr>
            <a:spAutoFit/>
          </a:bodyPr>
          <a:lstStyle/>
          <a:p>
            <a:r>
              <a:rPr lang="es-ES" sz="1200" b="1" dirty="0">
                <a:solidFill>
                  <a:schemeClr val="tx1"/>
                </a:solidFill>
              </a:rPr>
              <a:t>Tiempo de desplazamiento entre equipamientos </a:t>
            </a:r>
            <a:r>
              <a:rPr lang="es-ES" sz="1200" b="1" dirty="0" smtClean="0">
                <a:solidFill>
                  <a:schemeClr val="tx1"/>
                </a:solidFill>
              </a:rPr>
              <a:t>educativos </a:t>
            </a:r>
            <a:endParaRPr lang="es-ES" sz="1200" b="1" dirty="0">
              <a:solidFill>
                <a:schemeClr val="tx1"/>
              </a:solidFill>
            </a:endParaRPr>
          </a:p>
        </p:txBody>
      </p:sp>
      <p:sp>
        <p:nvSpPr>
          <p:cNvPr id="21517" name="26 Llamada ovalada"/>
          <p:cNvSpPr>
            <a:spLocks noChangeArrowheads="1"/>
          </p:cNvSpPr>
          <p:nvPr/>
        </p:nvSpPr>
        <p:spPr bwMode="auto">
          <a:xfrm flipH="1" flipV="1">
            <a:off x="2644774" y="4126547"/>
            <a:ext cx="2071689" cy="714375"/>
          </a:xfrm>
          <a:prstGeom prst="wedgeEllipseCallout">
            <a:avLst>
              <a:gd name="adj1" fmla="val -56731"/>
              <a:gd name="adj2" fmla="val 116153"/>
            </a:avLst>
          </a:prstGeom>
          <a:solidFill>
            <a:schemeClr val="bg1">
              <a:alpha val="50195"/>
            </a:schemeClr>
          </a:solidFill>
          <a:ln w="38100" algn="ctr">
            <a:solidFill>
              <a:srgbClr val="FFC000"/>
            </a:solidFill>
            <a:round/>
            <a:headEnd/>
            <a:tailEnd/>
          </a:ln>
        </p:spPr>
        <p:txBody>
          <a:bodyPr anchor="ctr"/>
          <a:lstStyle/>
          <a:p>
            <a:endParaRPr lang="es-ES"/>
          </a:p>
        </p:txBody>
      </p:sp>
      <p:sp>
        <p:nvSpPr>
          <p:cNvPr id="21518" name="11 Llamada ovalada"/>
          <p:cNvSpPr>
            <a:spLocks noChangeArrowheads="1"/>
          </p:cNvSpPr>
          <p:nvPr/>
        </p:nvSpPr>
        <p:spPr bwMode="auto">
          <a:xfrm flipV="1">
            <a:off x="4502150" y="5055235"/>
            <a:ext cx="3429000" cy="642938"/>
          </a:xfrm>
          <a:prstGeom prst="wedgeEllipseCallout">
            <a:avLst>
              <a:gd name="adj1" fmla="val -39856"/>
              <a:gd name="adj2" fmla="val 101148"/>
            </a:avLst>
          </a:prstGeom>
          <a:solidFill>
            <a:schemeClr val="bg1">
              <a:alpha val="50195"/>
            </a:schemeClr>
          </a:solidFill>
          <a:ln w="38100" algn="ctr">
            <a:solidFill>
              <a:srgbClr val="FFC000"/>
            </a:solidFill>
            <a:round/>
            <a:headEnd/>
            <a:tailEnd/>
          </a:ln>
        </p:spPr>
        <p:txBody>
          <a:bodyPr anchor="ctr"/>
          <a:lstStyle/>
          <a:p>
            <a:endParaRPr lang="es-ES"/>
          </a:p>
        </p:txBody>
      </p:sp>
      <p:sp>
        <p:nvSpPr>
          <p:cNvPr id="21519" name="16 CuadroTexto"/>
          <p:cNvSpPr txBox="1">
            <a:spLocks noChangeArrowheads="1"/>
          </p:cNvSpPr>
          <p:nvPr/>
        </p:nvSpPr>
        <p:spPr bwMode="auto">
          <a:xfrm>
            <a:off x="2787650" y="4194810"/>
            <a:ext cx="1928813" cy="646113"/>
          </a:xfrm>
          <a:prstGeom prst="rect">
            <a:avLst/>
          </a:prstGeom>
          <a:noFill/>
          <a:ln w="9525">
            <a:noFill/>
            <a:miter lim="800000"/>
            <a:headEnd/>
            <a:tailEnd/>
          </a:ln>
        </p:spPr>
        <p:txBody>
          <a:bodyPr>
            <a:spAutoFit/>
          </a:bodyPr>
          <a:lstStyle/>
          <a:p>
            <a:r>
              <a:rPr lang="es-ES" sz="1200" b="1" dirty="0" smtClean="0">
                <a:solidFill>
                  <a:schemeClr val="tx1"/>
                </a:solidFill>
              </a:rPr>
              <a:t>¿Franjas </a:t>
            </a:r>
            <a:r>
              <a:rPr lang="es-ES" sz="1200" b="1" dirty="0">
                <a:solidFill>
                  <a:schemeClr val="tx1"/>
                </a:solidFill>
              </a:rPr>
              <a:t>horarias de uso en tiempo estacional?</a:t>
            </a:r>
          </a:p>
          <a:p>
            <a:r>
              <a:rPr lang="es-ES" sz="1200" dirty="0"/>
              <a:t> </a:t>
            </a:r>
          </a:p>
        </p:txBody>
      </p:sp>
      <p:sp>
        <p:nvSpPr>
          <p:cNvPr id="21520" name="15 CuadroTexto"/>
          <p:cNvSpPr txBox="1">
            <a:spLocks noChangeArrowheads="1"/>
          </p:cNvSpPr>
          <p:nvPr/>
        </p:nvSpPr>
        <p:spPr bwMode="auto">
          <a:xfrm>
            <a:off x="4716463" y="5164773"/>
            <a:ext cx="3143250" cy="461962"/>
          </a:xfrm>
          <a:prstGeom prst="rect">
            <a:avLst/>
          </a:prstGeom>
          <a:noFill/>
          <a:ln w="9525">
            <a:noFill/>
            <a:miter lim="800000"/>
            <a:headEnd/>
            <a:tailEnd/>
          </a:ln>
        </p:spPr>
        <p:txBody>
          <a:bodyPr>
            <a:spAutoFit/>
          </a:bodyPr>
          <a:lstStyle/>
          <a:p>
            <a:r>
              <a:rPr lang="es-ES" sz="1200" b="1" dirty="0" smtClean="0">
                <a:solidFill>
                  <a:schemeClr val="tx1"/>
                </a:solidFill>
              </a:rPr>
              <a:t>¿Opción </a:t>
            </a:r>
            <a:r>
              <a:rPr lang="es-ES" sz="1200" b="1" dirty="0">
                <a:solidFill>
                  <a:schemeClr val="tx1"/>
                </a:solidFill>
              </a:rPr>
              <a:t>de movilidad para vincular redes educativas con otros servicios? </a:t>
            </a:r>
          </a:p>
        </p:txBody>
      </p:sp>
      <p:sp>
        <p:nvSpPr>
          <p:cNvPr id="21521" name="17 Llamada ovalada"/>
          <p:cNvSpPr>
            <a:spLocks noChangeArrowheads="1"/>
          </p:cNvSpPr>
          <p:nvPr/>
        </p:nvSpPr>
        <p:spPr bwMode="auto">
          <a:xfrm flipH="1" flipV="1">
            <a:off x="5573713" y="4483735"/>
            <a:ext cx="1857375" cy="428625"/>
          </a:xfrm>
          <a:prstGeom prst="wedgeEllipseCallout">
            <a:avLst>
              <a:gd name="adj1" fmla="val 39370"/>
              <a:gd name="adj2" fmla="val 111620"/>
            </a:avLst>
          </a:prstGeom>
          <a:solidFill>
            <a:schemeClr val="bg1">
              <a:alpha val="50195"/>
            </a:schemeClr>
          </a:solidFill>
          <a:ln w="38100" algn="ctr">
            <a:solidFill>
              <a:srgbClr val="FFC000"/>
            </a:solidFill>
            <a:round/>
            <a:headEnd/>
            <a:tailEnd/>
          </a:ln>
        </p:spPr>
        <p:txBody>
          <a:bodyPr anchor="ctr"/>
          <a:lstStyle/>
          <a:p>
            <a:endParaRPr lang="es-ES"/>
          </a:p>
        </p:txBody>
      </p:sp>
      <p:sp>
        <p:nvSpPr>
          <p:cNvPr id="21522" name="15 CuadroTexto"/>
          <p:cNvSpPr txBox="1">
            <a:spLocks noChangeArrowheads="1"/>
          </p:cNvSpPr>
          <p:nvPr/>
        </p:nvSpPr>
        <p:spPr bwMode="auto">
          <a:xfrm>
            <a:off x="5591810" y="4555173"/>
            <a:ext cx="2066925" cy="277812"/>
          </a:xfrm>
          <a:prstGeom prst="rect">
            <a:avLst/>
          </a:prstGeom>
          <a:noFill/>
          <a:ln w="9525">
            <a:noFill/>
            <a:miter lim="800000"/>
            <a:headEnd/>
            <a:tailEnd/>
          </a:ln>
        </p:spPr>
        <p:txBody>
          <a:bodyPr>
            <a:spAutoFit/>
          </a:bodyPr>
          <a:lstStyle/>
          <a:p>
            <a:r>
              <a:rPr lang="es-ES" sz="1200" b="1" dirty="0" smtClean="0">
                <a:solidFill>
                  <a:schemeClr val="tx1"/>
                </a:solidFill>
              </a:rPr>
              <a:t>¿Aparcamiento </a:t>
            </a:r>
            <a:r>
              <a:rPr lang="es-ES" sz="1200" b="1" dirty="0">
                <a:solidFill>
                  <a:schemeClr val="tx1"/>
                </a:solidFill>
              </a:rPr>
              <a:t>de bicis?</a:t>
            </a:r>
          </a:p>
        </p:txBody>
      </p:sp>
      <p:sp>
        <p:nvSpPr>
          <p:cNvPr id="21523" name="20 Llamada ovalada"/>
          <p:cNvSpPr>
            <a:spLocks noChangeArrowheads="1"/>
          </p:cNvSpPr>
          <p:nvPr/>
        </p:nvSpPr>
        <p:spPr bwMode="auto">
          <a:xfrm flipH="1">
            <a:off x="6288088" y="1132523"/>
            <a:ext cx="2857500" cy="785812"/>
          </a:xfrm>
          <a:prstGeom prst="wedgeEllipseCallout">
            <a:avLst>
              <a:gd name="adj1" fmla="val 47759"/>
              <a:gd name="adj2" fmla="val 204347"/>
            </a:avLst>
          </a:prstGeom>
          <a:solidFill>
            <a:schemeClr val="bg1">
              <a:alpha val="50195"/>
            </a:schemeClr>
          </a:solidFill>
          <a:ln w="38100" algn="ctr">
            <a:solidFill>
              <a:srgbClr val="FFC000"/>
            </a:solidFill>
            <a:round/>
            <a:headEnd/>
            <a:tailEnd/>
          </a:ln>
        </p:spPr>
        <p:txBody>
          <a:bodyPr anchor="ctr"/>
          <a:lstStyle/>
          <a:p>
            <a:endParaRPr lang="es-ES"/>
          </a:p>
        </p:txBody>
      </p:sp>
      <p:sp>
        <p:nvSpPr>
          <p:cNvPr id="21524" name="16 CuadroTexto"/>
          <p:cNvSpPr txBox="1">
            <a:spLocks noChangeArrowheads="1"/>
          </p:cNvSpPr>
          <p:nvPr/>
        </p:nvSpPr>
        <p:spPr bwMode="auto">
          <a:xfrm>
            <a:off x="6553200" y="1197610"/>
            <a:ext cx="2843213" cy="785813"/>
          </a:xfrm>
          <a:prstGeom prst="rect">
            <a:avLst/>
          </a:prstGeom>
          <a:noFill/>
          <a:ln w="9525">
            <a:noFill/>
            <a:miter lim="800000"/>
            <a:headEnd/>
            <a:tailEnd/>
          </a:ln>
        </p:spPr>
        <p:txBody>
          <a:bodyPr>
            <a:spAutoFit/>
          </a:bodyPr>
          <a:lstStyle/>
          <a:p>
            <a:r>
              <a:rPr lang="es-ES" sz="1100" b="1" dirty="0" smtClean="0">
                <a:solidFill>
                  <a:schemeClr val="tx1"/>
                </a:solidFill>
              </a:rPr>
              <a:t>¿Espacio </a:t>
            </a:r>
            <a:r>
              <a:rPr lang="es-ES" sz="1100" b="1" dirty="0">
                <a:solidFill>
                  <a:schemeClr val="tx1"/>
                </a:solidFill>
              </a:rPr>
              <a:t>de relación?</a:t>
            </a:r>
          </a:p>
          <a:p>
            <a:r>
              <a:rPr lang="es-ES" sz="1100" b="1" dirty="0">
                <a:solidFill>
                  <a:schemeClr val="tx1"/>
                </a:solidFill>
              </a:rPr>
              <a:t> </a:t>
            </a:r>
            <a:r>
              <a:rPr lang="es-ES" sz="1100" b="1" dirty="0" smtClean="0">
                <a:solidFill>
                  <a:schemeClr val="tx1"/>
                </a:solidFill>
              </a:rPr>
              <a:t>¿De </a:t>
            </a:r>
            <a:r>
              <a:rPr lang="es-ES" sz="1100" b="1" dirty="0">
                <a:solidFill>
                  <a:schemeClr val="tx1"/>
                </a:solidFill>
              </a:rPr>
              <a:t>comunicación</a:t>
            </a:r>
            <a:r>
              <a:rPr lang="es-ES" sz="1100" b="1" dirty="0" smtClean="0">
                <a:solidFill>
                  <a:schemeClr val="tx1"/>
                </a:solidFill>
              </a:rPr>
              <a:t>? ¿De </a:t>
            </a:r>
            <a:r>
              <a:rPr lang="es-ES" sz="1100" b="1" dirty="0">
                <a:solidFill>
                  <a:schemeClr val="tx1"/>
                </a:solidFill>
              </a:rPr>
              <a:t>información?</a:t>
            </a:r>
          </a:p>
          <a:p>
            <a:r>
              <a:rPr lang="es-ES" sz="1100" b="1" dirty="0">
                <a:solidFill>
                  <a:schemeClr val="tx1"/>
                </a:solidFill>
              </a:rPr>
              <a:t>Con la comunidad educativa</a:t>
            </a:r>
          </a:p>
          <a:p>
            <a:endParaRPr lang="es-ES" sz="1200" dirty="0">
              <a:solidFill>
                <a:schemeClr val="tx1"/>
              </a:solidFill>
            </a:endParaRPr>
          </a:p>
        </p:txBody>
      </p:sp>
      <p:sp>
        <p:nvSpPr>
          <p:cNvPr id="21525" name="17 Llamada ovalada"/>
          <p:cNvSpPr>
            <a:spLocks noChangeArrowheads="1"/>
          </p:cNvSpPr>
          <p:nvPr/>
        </p:nvSpPr>
        <p:spPr bwMode="auto">
          <a:xfrm flipH="1" flipV="1">
            <a:off x="7669213" y="3340735"/>
            <a:ext cx="1428750" cy="428625"/>
          </a:xfrm>
          <a:prstGeom prst="wedgeEllipseCallout">
            <a:avLst>
              <a:gd name="adj1" fmla="val 117593"/>
              <a:gd name="adj2" fmla="val -116528"/>
            </a:avLst>
          </a:prstGeom>
          <a:solidFill>
            <a:schemeClr val="bg1">
              <a:alpha val="50195"/>
            </a:schemeClr>
          </a:solidFill>
          <a:ln w="38100" algn="ctr">
            <a:solidFill>
              <a:srgbClr val="FFC000"/>
            </a:solidFill>
            <a:round/>
            <a:headEnd/>
            <a:tailEnd/>
          </a:ln>
        </p:spPr>
        <p:txBody>
          <a:bodyPr anchor="ctr"/>
          <a:lstStyle/>
          <a:p>
            <a:endParaRPr lang="es-ES"/>
          </a:p>
        </p:txBody>
      </p:sp>
      <p:sp>
        <p:nvSpPr>
          <p:cNvPr id="21526" name="15 CuadroTexto"/>
          <p:cNvSpPr txBox="1">
            <a:spLocks noChangeArrowheads="1"/>
          </p:cNvSpPr>
          <p:nvPr/>
        </p:nvSpPr>
        <p:spPr bwMode="auto">
          <a:xfrm>
            <a:off x="7681913" y="3431223"/>
            <a:ext cx="1785937" cy="285750"/>
          </a:xfrm>
          <a:prstGeom prst="rect">
            <a:avLst/>
          </a:prstGeom>
          <a:noFill/>
          <a:ln w="9525">
            <a:noFill/>
            <a:miter lim="800000"/>
            <a:headEnd/>
            <a:tailEnd/>
          </a:ln>
        </p:spPr>
        <p:txBody>
          <a:bodyPr>
            <a:spAutoFit/>
          </a:bodyPr>
          <a:lstStyle/>
          <a:p>
            <a:r>
              <a:rPr lang="es-ES" sz="1200" b="1" dirty="0" smtClean="0">
                <a:solidFill>
                  <a:schemeClr val="tx1"/>
                </a:solidFill>
              </a:rPr>
              <a:t>¿Estancia </a:t>
            </a:r>
            <a:r>
              <a:rPr lang="es-ES" sz="1200" b="1" dirty="0">
                <a:solidFill>
                  <a:schemeClr val="tx1"/>
                </a:solidFill>
              </a:rPr>
              <a:t>urbana?</a:t>
            </a:r>
          </a:p>
        </p:txBody>
      </p:sp>
      <p:sp>
        <p:nvSpPr>
          <p:cNvPr id="27" name="Text Box 15"/>
          <p:cNvSpPr txBox="1">
            <a:spLocks noChangeArrowheads="1"/>
          </p:cNvSpPr>
          <p:nvPr/>
        </p:nvSpPr>
        <p:spPr bwMode="auto">
          <a:xfrm>
            <a:off x="0" y="5807710"/>
            <a:ext cx="9144000" cy="338138"/>
          </a:xfrm>
          <a:prstGeom prst="rect">
            <a:avLst/>
          </a:prstGeom>
          <a:solidFill>
            <a:schemeClr val="bg2">
              <a:lumMod val="75000"/>
            </a:schemeClr>
          </a:solidFill>
          <a:ln w="9525" algn="ctr">
            <a:noFill/>
            <a:miter lim="800000"/>
            <a:headEnd/>
            <a:tailEnd/>
          </a:ln>
        </p:spPr>
        <p:txBody>
          <a:bodyPr>
            <a:spAutoFit/>
          </a:bodyPr>
          <a:lstStyle/>
          <a:p>
            <a:pPr algn="ctr">
              <a:defRPr/>
            </a:pPr>
            <a:r>
              <a:rPr lang="es-ES" sz="1600" b="1" dirty="0">
                <a:solidFill>
                  <a:schemeClr val="tx1"/>
                </a:solidFill>
              </a:rPr>
              <a:t>  </a:t>
            </a:r>
            <a:r>
              <a:rPr lang="es-ES" sz="1600" b="1" dirty="0">
                <a:solidFill>
                  <a:schemeClr val="bg1"/>
                </a:solidFill>
              </a:rPr>
              <a:t>opciones de movilidad en relación a localización y uso de equipamientos y servicios</a:t>
            </a:r>
          </a:p>
        </p:txBody>
      </p:sp>
      <p:pic>
        <p:nvPicPr>
          <p:cNvPr id="24" name="Picture 9"/>
          <p:cNvPicPr>
            <a:picLocks noChangeAspect="1" noChangeArrowheads="1"/>
          </p:cNvPicPr>
          <p:nvPr/>
        </p:nvPicPr>
        <p:blipFill>
          <a:blip r:embed="rId10" cstate="email">
            <a:extLst>
              <a:ext uri="{28A0092B-C50C-407E-A947-70E740481C1C}">
                <a14:useLocalDpi xmlns:a14="http://schemas.microsoft.com/office/drawing/2010/main"/>
              </a:ext>
            </a:extLst>
          </a:blip>
          <a:srcRect l="9677" t="72932" r="3226" b="18271"/>
          <a:stretch>
            <a:fillRect/>
          </a:stretch>
        </p:blipFill>
        <p:spPr bwMode="auto">
          <a:xfrm>
            <a:off x="6191101" y="6220935"/>
            <a:ext cx="2952899" cy="6370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b="2024"/>
          <a:stretch>
            <a:fillRect/>
          </a:stretch>
        </p:blipFill>
        <p:spPr bwMode="auto">
          <a:xfrm>
            <a:off x="285750" y="260648"/>
            <a:ext cx="8572500" cy="5832648"/>
          </a:xfrm>
          <a:prstGeom prst="rect">
            <a:avLst/>
          </a:prstGeom>
          <a:noFill/>
          <a:ln w="9525">
            <a:noFill/>
            <a:miter lim="800000"/>
            <a:headEnd/>
            <a:tailEnd/>
          </a:ln>
        </p:spPr>
      </p:pic>
      <p:pic>
        <p:nvPicPr>
          <p:cNvPr id="4"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l="9677" t="72932" r="3226" b="18271"/>
          <a:stretch>
            <a:fillRect/>
          </a:stretch>
        </p:blipFill>
        <p:spPr bwMode="auto">
          <a:xfrm>
            <a:off x="6191101" y="6220935"/>
            <a:ext cx="2952899" cy="6370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7"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l="9677" t="72932" r="3226" b="18271"/>
          <a:stretch>
            <a:fillRect/>
          </a:stretch>
        </p:blipFill>
        <p:spPr bwMode="auto">
          <a:xfrm>
            <a:off x="14690" y="6309320"/>
            <a:ext cx="2397070" cy="517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12" name="11 Rectángulo redondeado"/>
          <p:cNvSpPr/>
          <p:nvPr/>
        </p:nvSpPr>
        <p:spPr>
          <a:xfrm>
            <a:off x="2843808" y="116632"/>
            <a:ext cx="6156176" cy="647402"/>
          </a:xfrm>
          <a:prstGeom prst="roundRect">
            <a:avLst/>
          </a:prstGeom>
          <a:solidFill>
            <a:srgbClr val="22226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tr-TR" sz="2000" dirty="0" smtClean="0">
                <a:solidFill>
                  <a:schemeClr val="bg1"/>
                </a:solidFill>
              </a:rPr>
              <a:t>Deneyimimiz:</a:t>
            </a:r>
            <a:r>
              <a:rPr lang="es-ES" sz="2000" dirty="0" smtClean="0">
                <a:solidFill>
                  <a:schemeClr val="bg1"/>
                </a:solidFill>
              </a:rPr>
              <a:t> Col·lectiu Punt 6 - </a:t>
            </a:r>
            <a:r>
              <a:rPr lang="es-ES" sz="2000" dirty="0" err="1" smtClean="0">
                <a:solidFill>
                  <a:schemeClr val="bg1"/>
                </a:solidFill>
              </a:rPr>
              <a:t>Katalunya</a:t>
            </a:r>
            <a:endParaRPr lang="es-ES" sz="1200" dirty="0" smtClean="0">
              <a:solidFill>
                <a:schemeClr val="bg1"/>
              </a:solidFill>
            </a:endParaRPr>
          </a:p>
        </p:txBody>
      </p:sp>
      <p:pic>
        <p:nvPicPr>
          <p:cNvPr id="4" name="Picture 5" descr="vitoria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25357" y="908721"/>
            <a:ext cx="2642276" cy="1843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7" descr="IMG_718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72000" y="2780928"/>
            <a:ext cx="4572000" cy="1670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8" descr="trasnsport public"/>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164288" y="908720"/>
            <a:ext cx="2396482" cy="18434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8171" y="28576"/>
            <a:ext cx="1489493" cy="638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pic>
        <p:nvPicPr>
          <p:cNvPr id="9"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t="50168" b="14223"/>
          <a:stretch>
            <a:fillRect/>
          </a:stretch>
        </p:blipFill>
        <p:spPr bwMode="auto">
          <a:xfrm>
            <a:off x="5148064" y="4466637"/>
            <a:ext cx="3214465" cy="234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pic>
        <p:nvPicPr>
          <p:cNvPr id="10"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t="85777" b="4578"/>
          <a:stretch>
            <a:fillRect/>
          </a:stretch>
        </p:blipFill>
        <p:spPr bwMode="auto">
          <a:xfrm>
            <a:off x="58171" y="5409485"/>
            <a:ext cx="4572000" cy="903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2" name="Metin kutusu 1"/>
          <p:cNvSpPr txBox="1"/>
          <p:nvPr/>
        </p:nvSpPr>
        <p:spPr>
          <a:xfrm>
            <a:off x="683568" y="260648"/>
            <a:ext cx="1584176" cy="369332"/>
          </a:xfrm>
          <a:prstGeom prst="rect">
            <a:avLst/>
          </a:prstGeom>
          <a:solidFill>
            <a:schemeClr val="bg1"/>
          </a:solidFill>
        </p:spPr>
        <p:txBody>
          <a:bodyPr wrap="square" rtlCol="0">
            <a:spAutoFit/>
          </a:bodyPr>
          <a:lstStyle/>
          <a:p>
            <a:r>
              <a:rPr lang="tr-TR" dirty="0" smtClean="0"/>
              <a:t>Hareketlilik</a:t>
            </a:r>
            <a:endParaRPr lang="en-GB" dirty="0"/>
          </a:p>
        </p:txBody>
      </p:sp>
      <p:sp>
        <p:nvSpPr>
          <p:cNvPr id="3" name="Metin kutusu 2"/>
          <p:cNvSpPr txBox="1"/>
          <p:nvPr/>
        </p:nvSpPr>
        <p:spPr>
          <a:xfrm>
            <a:off x="35496" y="823059"/>
            <a:ext cx="4608512" cy="4708981"/>
          </a:xfrm>
          <a:prstGeom prst="rect">
            <a:avLst/>
          </a:prstGeom>
          <a:noFill/>
        </p:spPr>
        <p:txBody>
          <a:bodyPr wrap="square" rtlCol="0">
            <a:spAutoFit/>
          </a:bodyPr>
          <a:lstStyle/>
          <a:p>
            <a:r>
              <a:rPr lang="tr-TR" sz="1500" dirty="0" smtClean="0"/>
              <a:t>Kamusal alanın mevcudiyeti ve hareketliliği destekleyen alan türleri, yaşam kalitemizi belirleyen kritik etmenlerdir. </a:t>
            </a:r>
          </a:p>
          <a:p>
            <a:endParaRPr lang="tr-TR" sz="1500" dirty="0"/>
          </a:p>
          <a:p>
            <a:r>
              <a:rPr lang="tr-TR" sz="1500" dirty="0" smtClean="0"/>
              <a:t>Kent karışık kent dokusunda yaya seçeneklerine öncelik verilmiş büyük ölçüde seçenekler sunmalıdır.</a:t>
            </a:r>
          </a:p>
          <a:p>
            <a:endParaRPr lang="tr-TR" sz="1500" dirty="0" smtClean="0"/>
          </a:p>
          <a:p>
            <a:endParaRPr lang="tr-TR" sz="1500" dirty="0"/>
          </a:p>
          <a:p>
            <a:r>
              <a:rPr lang="tr-TR" sz="1500" dirty="0" smtClean="0"/>
              <a:t>Kamusal ulaşım, çoğunlukla lineer olmayan ve tek biçim olmayan ulaşım rotaları üreten çocuk yetiştirmekle mükellef aile üyelerine yüklenen talepler de dahil farklı programlara yanıt da vermelidir.  </a:t>
            </a:r>
          </a:p>
          <a:p>
            <a:endParaRPr lang="tr-TR" sz="1500" dirty="0"/>
          </a:p>
          <a:p>
            <a:r>
              <a:rPr lang="tr-TR" sz="1500" dirty="0" smtClean="0"/>
              <a:t>Taşıma seçeneklerimizin şehrin farklılık ve güvenlik sorunlarını da yansıtmalıdır.</a:t>
            </a:r>
          </a:p>
          <a:p>
            <a:endParaRPr lang="tr-TR" sz="1500" dirty="0"/>
          </a:p>
          <a:p>
            <a:r>
              <a:rPr lang="tr-TR" sz="1500" dirty="0" smtClean="0"/>
              <a:t> Dahası, ulaşım ağımız, profesyonel ve aile içi yaşamın planlanmasını kolaylaştır ve herkesin kent imkanlarına eşit erişimini sağlar.</a:t>
            </a:r>
            <a:endParaRPr lang="en-GB" sz="1500" dirty="0"/>
          </a:p>
        </p:txBody>
      </p:sp>
      <p:sp>
        <p:nvSpPr>
          <p:cNvPr id="11" name="Metin kutusu 10"/>
          <p:cNvSpPr txBox="1"/>
          <p:nvPr/>
        </p:nvSpPr>
        <p:spPr>
          <a:xfrm>
            <a:off x="0" y="5517233"/>
            <a:ext cx="4716016" cy="648071"/>
          </a:xfrm>
          <a:prstGeom prst="rect">
            <a:avLst/>
          </a:prstGeom>
          <a:solidFill>
            <a:schemeClr val="bg1"/>
          </a:solidFill>
        </p:spPr>
        <p:txBody>
          <a:bodyPr wrap="square" rtlCol="0">
            <a:spAutoFit/>
          </a:bodyPr>
          <a:lstStyle/>
          <a:p>
            <a:r>
              <a:rPr lang="tr-TR" dirty="0" smtClean="0"/>
              <a:t>Toplu taşıma ağı benim ihtiyaçlarımı gözetiyor mu?</a:t>
            </a:r>
            <a:endParaRPr lang="en-GB" dirty="0"/>
          </a:p>
        </p:txBody>
      </p:sp>
      <p:sp>
        <p:nvSpPr>
          <p:cNvPr id="13" name="Metin kutusu 10"/>
          <p:cNvSpPr txBox="1"/>
          <p:nvPr/>
        </p:nvSpPr>
        <p:spPr>
          <a:xfrm>
            <a:off x="5220072" y="4293096"/>
            <a:ext cx="3672408" cy="646331"/>
          </a:xfrm>
          <a:prstGeom prst="rect">
            <a:avLst/>
          </a:prstGeom>
          <a:solidFill>
            <a:schemeClr val="bg1"/>
          </a:solidFill>
        </p:spPr>
        <p:txBody>
          <a:bodyPr wrap="square" rtlCol="0">
            <a:spAutoFit/>
          </a:bodyPr>
          <a:lstStyle/>
          <a:p>
            <a:r>
              <a:rPr lang="tr-TR" dirty="0" smtClean="0"/>
              <a:t>Günlük ihtiyaçlarını yürüyerek karşılayabilir miyim?</a:t>
            </a:r>
            <a:endParaRPr lang="en-GB" dirty="0"/>
          </a:p>
        </p:txBody>
      </p:sp>
    </p:spTree>
    <p:extLst>
      <p:ext uri="{BB962C8B-B14F-4D97-AF65-F5344CB8AC3E}">
        <p14:creationId xmlns:p14="http://schemas.microsoft.com/office/powerpoint/2010/main" val="34531600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b="3214"/>
          <a:stretch>
            <a:fillRect/>
          </a:stretch>
        </p:blipFill>
        <p:spPr bwMode="auto">
          <a:xfrm rot="16200000">
            <a:off x="4119168" y="-66698"/>
            <a:ext cx="4219099" cy="5830565"/>
          </a:xfrm>
          <a:prstGeom prst="rect">
            <a:avLst/>
          </a:prstGeom>
          <a:noFill/>
          <a:ln w="9525">
            <a:noFill/>
            <a:miter lim="800000"/>
            <a:headEnd/>
            <a:tailEnd/>
          </a:ln>
        </p:spPr>
      </p:pic>
      <p:pic>
        <p:nvPicPr>
          <p:cNvPr id="4098" name="Picture 2" descr="C:\Users\Marta\Desktop\MARTA\G-PUNT6\TALLERES Punt6\LB_Castelldefels_2013_camiescolar\fotos prensa\Punt6_señal Camino escolar.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891436"/>
            <a:ext cx="3389635" cy="5081396"/>
          </a:xfrm>
          <a:prstGeom prst="rect">
            <a:avLst/>
          </a:prstGeom>
          <a:noFill/>
        </p:spPr>
      </p:pic>
      <p:sp>
        <p:nvSpPr>
          <p:cNvPr id="7" name="Text Box 22"/>
          <p:cNvSpPr txBox="1">
            <a:spLocks noChangeArrowheads="1"/>
          </p:cNvSpPr>
          <p:nvPr/>
        </p:nvSpPr>
        <p:spPr bwMode="auto">
          <a:xfrm>
            <a:off x="3389634" y="4979838"/>
            <a:ext cx="5744205" cy="461665"/>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a:defRPr/>
            </a:pPr>
            <a:r>
              <a:rPr lang="es-ES_tradnl" sz="1200" dirty="0" err="1" smtClean="0"/>
              <a:t>Escuela’da</a:t>
            </a:r>
            <a:r>
              <a:rPr lang="es-ES_tradnl" sz="1200" dirty="0" smtClean="0"/>
              <a:t> </a:t>
            </a:r>
            <a:r>
              <a:rPr lang="es-ES_tradnl" sz="1200" dirty="0" err="1" smtClean="0"/>
              <a:t>okul</a:t>
            </a:r>
            <a:r>
              <a:rPr lang="es-ES_tradnl" sz="1200" dirty="0" smtClean="0"/>
              <a:t> </a:t>
            </a:r>
            <a:r>
              <a:rPr lang="es-ES_tradnl" sz="1200" dirty="0" err="1" smtClean="0"/>
              <a:t>yürüyüş</a:t>
            </a:r>
            <a:r>
              <a:rPr lang="es-ES_tradnl" sz="1200" dirty="0" smtClean="0"/>
              <a:t> </a:t>
            </a:r>
            <a:r>
              <a:rPr lang="es-ES_tradnl" sz="1200" dirty="0" err="1" smtClean="0"/>
              <a:t>yolu</a:t>
            </a:r>
            <a:r>
              <a:rPr lang="es-ES_tradnl" sz="1200" dirty="0" smtClean="0"/>
              <a:t> </a:t>
            </a:r>
            <a:r>
              <a:rPr lang="es-ES_tradnl" sz="1200" dirty="0" err="1" smtClean="0"/>
              <a:t>proje</a:t>
            </a:r>
            <a:r>
              <a:rPr lang="es-ES_tradnl" sz="1200" dirty="0" smtClean="0"/>
              <a:t> </a:t>
            </a:r>
            <a:r>
              <a:rPr lang="es-ES_tradnl" sz="1200" dirty="0" err="1" smtClean="0"/>
              <a:t>çalışması</a:t>
            </a:r>
            <a:endParaRPr lang="es-ES_tradnl" sz="1200" dirty="0" smtClean="0"/>
          </a:p>
          <a:p>
            <a:pPr algn="r">
              <a:defRPr/>
            </a:pPr>
            <a:r>
              <a:rPr lang="es-ES_tradnl" sz="1200" dirty="0" smtClean="0"/>
              <a:t> </a:t>
            </a:r>
            <a:r>
              <a:rPr lang="es-ES_tradnl" sz="1200" dirty="0" err="1" smtClean="0"/>
              <a:t>Margallò</a:t>
            </a:r>
            <a:r>
              <a:rPr lang="es-ES_tradnl" sz="1200" dirty="0" smtClean="0"/>
              <a:t> de </a:t>
            </a:r>
            <a:r>
              <a:rPr lang="es-ES_tradnl" sz="1200" dirty="0" err="1" smtClean="0"/>
              <a:t>Castelldefels</a:t>
            </a:r>
            <a:r>
              <a:rPr lang="es-ES_tradnl" sz="1200" dirty="0" smtClean="0"/>
              <a:t>, 2014</a:t>
            </a:r>
            <a:endParaRPr lang="es-ES" sz="1200" dirty="0">
              <a:cs typeface="Times New Roman" charset="0"/>
            </a:endParaRPr>
          </a:p>
        </p:txBody>
      </p:sp>
      <p:pic>
        <p:nvPicPr>
          <p:cNvPr id="8" name="Picture 9"/>
          <p:cNvPicPr>
            <a:picLocks noChangeAspect="1" noChangeArrowheads="1"/>
          </p:cNvPicPr>
          <p:nvPr/>
        </p:nvPicPr>
        <p:blipFill>
          <a:blip r:embed="rId5" cstate="email">
            <a:extLst>
              <a:ext uri="{28A0092B-C50C-407E-A947-70E740481C1C}">
                <a14:useLocalDpi xmlns:a14="http://schemas.microsoft.com/office/drawing/2010/main"/>
              </a:ext>
            </a:extLst>
          </a:blip>
          <a:srcRect l="9677" t="72932" r="3226" b="18271"/>
          <a:stretch>
            <a:fillRect/>
          </a:stretch>
        </p:blipFill>
        <p:spPr bwMode="auto">
          <a:xfrm>
            <a:off x="6191101" y="6220935"/>
            <a:ext cx="2952899" cy="6370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C:\Users\Marta\Desktop\MARTA\G-PUNT6\TALLERES Punt6\LB_Castelldefels_2013_camiescolar\Fotos Jornada Camí Escolar\DSC04406.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611560" y="1196752"/>
            <a:ext cx="4572000" cy="2731046"/>
          </a:xfrm>
          <a:prstGeom prst="rect">
            <a:avLst/>
          </a:prstGeom>
          <a:noFill/>
          <a:ln w="9525">
            <a:noFill/>
            <a:miter lim="800000"/>
            <a:headEnd/>
            <a:tailEnd/>
          </a:ln>
        </p:spPr>
      </p:pic>
      <p:pic>
        <p:nvPicPr>
          <p:cNvPr id="2050" name="Picture 2" descr="C:\Users\Marta\Desktop\MARTA\G-PUNT6\TALLERES Punt6\LB_Castelldefels_2013_camiescolar\fotos prensa\Punt 6_R2_LLegando al cole_b.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81600" y="1404941"/>
            <a:ext cx="3962400" cy="5467350"/>
          </a:xfrm>
          <a:prstGeom prst="rect">
            <a:avLst/>
          </a:prstGeom>
          <a:noFill/>
        </p:spPr>
      </p:pic>
      <p:pic>
        <p:nvPicPr>
          <p:cNvPr id="2051" name="Picture 3" descr="C:\Users\Marta\Desktop\MARTA\G-PUNT6\TALLERES Punt6\LB_Castelldefels_2013_camiescolar\Fotos Jornada Camí Escolar\3nenes i nens.JPG"/>
          <p:cNvPicPr>
            <a:picLocks noChangeAspect="1" noChangeArrowheads="1"/>
          </p:cNvPicPr>
          <p:nvPr/>
        </p:nvPicPr>
        <p:blipFill>
          <a:blip r:embed="rId5" cstate="email">
            <a:extLst>
              <a:ext uri="{28A0092B-C50C-407E-A947-70E740481C1C}">
                <a14:useLocalDpi xmlns:a14="http://schemas.microsoft.com/office/drawing/2010/main"/>
              </a:ext>
            </a:extLst>
          </a:blip>
          <a:srcRect l="4525"/>
          <a:stretch>
            <a:fillRect/>
          </a:stretch>
        </p:blipFill>
        <p:spPr bwMode="auto">
          <a:xfrm>
            <a:off x="57540" y="4135987"/>
            <a:ext cx="5306548" cy="2736303"/>
          </a:xfrm>
          <a:prstGeom prst="rect">
            <a:avLst/>
          </a:prstGeom>
          <a:noFill/>
        </p:spPr>
      </p:pic>
      <p:pic>
        <p:nvPicPr>
          <p:cNvPr id="9" name="Picture 9"/>
          <p:cNvPicPr>
            <a:picLocks noChangeAspect="1" noChangeArrowheads="1"/>
          </p:cNvPicPr>
          <p:nvPr/>
        </p:nvPicPr>
        <p:blipFill>
          <a:blip r:embed="rId6" cstate="email">
            <a:extLst>
              <a:ext uri="{28A0092B-C50C-407E-A947-70E740481C1C}">
                <a14:useLocalDpi xmlns:a14="http://schemas.microsoft.com/office/drawing/2010/main"/>
              </a:ext>
            </a:extLst>
          </a:blip>
          <a:srcRect l="9677" t="72932" r="3226" b="18271"/>
          <a:stretch>
            <a:fillRect/>
          </a:stretch>
        </p:blipFill>
        <p:spPr bwMode="auto">
          <a:xfrm>
            <a:off x="5220072" y="6368235"/>
            <a:ext cx="2397070" cy="517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title"/>
          </p:nvPr>
        </p:nvSpPr>
        <p:spPr>
          <a:xfrm>
            <a:off x="395288" y="5516563"/>
            <a:ext cx="7772400" cy="1143000"/>
          </a:xfrm>
          <a:noFill/>
        </p:spPr>
        <p:txBody>
          <a:bodyPr/>
          <a:lstStyle/>
          <a:p>
            <a:pPr algn="l" eaLnBrk="1" hangingPunct="1"/>
            <a:r>
              <a:rPr lang="ca-ES" altLang="es-ES" sz="2000" smtClean="0">
                <a:solidFill>
                  <a:schemeClr val="bg1"/>
                </a:solidFill>
                <a:ea typeface="ＭＳ Ｐゴシック" pitchFamily="34" charset="-128"/>
              </a:rPr>
              <a:t>Construcció de rols de g</a:t>
            </a:r>
            <a:r>
              <a:rPr lang="ca-ES" altLang="ja-JP" sz="2000" smtClean="0">
                <a:solidFill>
                  <a:schemeClr val="bg1"/>
                </a:solidFill>
                <a:ea typeface="ＭＳ Ｐゴシック" pitchFamily="34" charset="-128"/>
              </a:rPr>
              <a:t>è</a:t>
            </a:r>
            <a:r>
              <a:rPr lang="ca-ES" altLang="es-ES" sz="2000" smtClean="0">
                <a:solidFill>
                  <a:schemeClr val="bg1"/>
                </a:solidFill>
                <a:ea typeface="ＭＳ Ｐゴシック" pitchFamily="34" charset="-128"/>
              </a:rPr>
              <a:t>nere</a:t>
            </a:r>
          </a:p>
        </p:txBody>
      </p:sp>
      <p:sp>
        <p:nvSpPr>
          <p:cNvPr id="5123" name="Text Box 8"/>
          <p:cNvSpPr txBox="1">
            <a:spLocks noChangeArrowheads="1"/>
          </p:cNvSpPr>
          <p:nvPr/>
        </p:nvSpPr>
        <p:spPr bwMode="auto">
          <a:xfrm>
            <a:off x="0" y="2743200"/>
            <a:ext cx="680402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s-ES" altLang="es-ES" sz="1600">
                <a:solidFill>
                  <a:schemeClr val="bg1"/>
                </a:solidFill>
                <a:cs typeface="Times New Roman" pitchFamily="18" charset="0"/>
              </a:rPr>
              <a:t>Peter de Hooch:</a:t>
            </a:r>
            <a:r>
              <a:rPr lang="es-ES" altLang="es-ES" sz="1600" i="1">
                <a:solidFill>
                  <a:schemeClr val="bg1"/>
                </a:solidFill>
                <a:cs typeface="Times New Roman" pitchFamily="18" charset="0"/>
              </a:rPr>
              <a:t>Tarea maternal</a:t>
            </a:r>
            <a:r>
              <a:rPr lang="es-ES" altLang="es-ES" sz="1600">
                <a:solidFill>
                  <a:schemeClr val="bg1"/>
                </a:solidFill>
                <a:cs typeface="Times New Roman" pitchFamily="18" charset="0"/>
              </a:rPr>
              <a:t> 1629-1689 / SXVIII / SXIX</a:t>
            </a:r>
          </a:p>
        </p:txBody>
      </p:sp>
      <p:sp>
        <p:nvSpPr>
          <p:cNvPr id="5124" name="Rectangle 14"/>
          <p:cNvSpPr>
            <a:spLocks noChangeArrowheads="1"/>
          </p:cNvSpPr>
          <p:nvPr/>
        </p:nvSpPr>
        <p:spPr bwMode="auto">
          <a:xfrm>
            <a:off x="684213" y="6369050"/>
            <a:ext cx="583364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tr-TR" altLang="es-ES" sz="1800" b="1" dirty="0" smtClean="0">
                <a:solidFill>
                  <a:srgbClr val="660066"/>
                </a:solidFill>
              </a:rPr>
              <a:t>Cinsiyet Rolleri ve alan:</a:t>
            </a:r>
            <a:r>
              <a:rPr lang="ca-ES" altLang="es-ES" sz="1800" b="1" dirty="0" smtClean="0">
                <a:solidFill>
                  <a:srgbClr val="660066"/>
                </a:solidFill>
              </a:rPr>
              <a:t> </a:t>
            </a:r>
            <a:r>
              <a:rPr lang="tr-TR" altLang="es-ES" sz="1800" b="1" dirty="0" smtClean="0">
                <a:solidFill>
                  <a:srgbClr val="660066"/>
                </a:solidFill>
              </a:rPr>
              <a:t>kamu ve özel</a:t>
            </a:r>
            <a:r>
              <a:rPr lang="ca-ES" altLang="es-ES" sz="1800" b="1" dirty="0" smtClean="0">
                <a:solidFill>
                  <a:srgbClr val="660066"/>
                </a:solidFill>
              </a:rPr>
              <a:t> =</a:t>
            </a:r>
            <a:r>
              <a:rPr lang="tr-TR" altLang="es-ES" sz="1800" b="1" dirty="0" smtClean="0">
                <a:solidFill>
                  <a:srgbClr val="660066"/>
                </a:solidFill>
              </a:rPr>
              <a:t> erkek-kadın</a:t>
            </a:r>
            <a:endParaRPr lang="ca-ES" altLang="es-ES" sz="1800" b="1" dirty="0">
              <a:solidFill>
                <a:srgbClr val="660066"/>
              </a:solidFill>
            </a:endParaRPr>
          </a:p>
        </p:txBody>
      </p:sp>
      <p:sp>
        <p:nvSpPr>
          <p:cNvPr id="5125" name="Text Box 16"/>
          <p:cNvSpPr txBox="1">
            <a:spLocks noChangeArrowheads="1"/>
          </p:cNvSpPr>
          <p:nvPr/>
        </p:nvSpPr>
        <p:spPr bwMode="auto">
          <a:xfrm>
            <a:off x="8027988" y="5516563"/>
            <a:ext cx="14763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s-ES" altLang="es-ES" sz="1600">
                <a:solidFill>
                  <a:schemeClr val="bg1"/>
                </a:solidFill>
                <a:cs typeface="Times New Roman" pitchFamily="18" charset="0"/>
              </a:rPr>
              <a:t>Anunci</a:t>
            </a:r>
          </a:p>
        </p:txBody>
      </p:sp>
      <p:pic>
        <p:nvPicPr>
          <p:cNvPr id="5126" name="Imagen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3402013" cy="2636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7" name="Imagen 2"/>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7463" y="2565400"/>
            <a:ext cx="34417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8" name="Imagen 3"/>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5617129" y="0"/>
            <a:ext cx="3526870" cy="2636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9" name="Imagen 8"/>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5571810" y="3573016"/>
            <a:ext cx="3572189" cy="2548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11 Rectángulo"/>
          <p:cNvSpPr/>
          <p:nvPr/>
        </p:nvSpPr>
        <p:spPr>
          <a:xfrm>
            <a:off x="2987824" y="548680"/>
            <a:ext cx="2592288" cy="3108544"/>
          </a:xfrm>
          <a:prstGeom prst="rect">
            <a:avLst/>
          </a:prstGeom>
        </p:spPr>
        <p:txBody>
          <a:bodyPr wrap="square">
            <a:spAutoFit/>
          </a:bodyPr>
          <a:lstStyle/>
          <a:p>
            <a:pPr lvl="1"/>
            <a:r>
              <a:rPr lang="tr-TR" sz="2800" dirty="0" smtClean="0"/>
              <a:t>Neden Kadınlar için Kentler</a:t>
            </a:r>
            <a:r>
              <a:rPr lang="es-ES" sz="2800" dirty="0" smtClean="0"/>
              <a:t>: </a:t>
            </a:r>
            <a:r>
              <a:rPr lang="es-ES" sz="2800" dirty="0" err="1" smtClean="0"/>
              <a:t>Toplumsal</a:t>
            </a:r>
            <a:r>
              <a:rPr lang="es-ES" sz="2800" dirty="0" smtClean="0"/>
              <a:t> </a:t>
            </a:r>
            <a:r>
              <a:rPr lang="es-ES" sz="2800" dirty="0" err="1" smtClean="0"/>
              <a:t>Cinsiyet</a:t>
            </a:r>
            <a:r>
              <a:rPr lang="es-ES" sz="2800" dirty="0" smtClean="0"/>
              <a:t> </a:t>
            </a:r>
            <a:r>
              <a:rPr lang="es-ES" sz="2800" dirty="0" err="1" smtClean="0"/>
              <a:t>Kavramının</a:t>
            </a:r>
            <a:r>
              <a:rPr lang="es-ES" sz="2800" dirty="0" smtClean="0"/>
              <a:t> </a:t>
            </a:r>
            <a:r>
              <a:rPr lang="es-ES" sz="2800" dirty="0" err="1" smtClean="0"/>
              <a:t>İnşası</a:t>
            </a:r>
            <a:endParaRPr lang="es-ES" sz="2800" dirty="0" smtClean="0"/>
          </a:p>
        </p:txBody>
      </p:sp>
    </p:spTree>
    <p:extLst>
      <p:ext uri="{BB962C8B-B14F-4D97-AF65-F5344CB8AC3E}">
        <p14:creationId xmlns:p14="http://schemas.microsoft.com/office/powerpoint/2010/main" val="2924118414"/>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rta\Desktop\MARTA\G-PUNT6\TALLERES Punt6\Ullastrell 2014\fotos jornada_Zaida\CIMG369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124744"/>
            <a:ext cx="9144000" cy="2571750"/>
          </a:xfrm>
          <a:prstGeom prst="rect">
            <a:avLst/>
          </a:prstGeom>
          <a:noFill/>
        </p:spPr>
      </p:pic>
      <p:pic>
        <p:nvPicPr>
          <p:cNvPr id="1027" name="Picture 3" descr="C:\Users\Marta\Desktop\MARTA\G-PUNT6\TALLERES Punt6\Ullastrell 2014\fotos jornada_Zaida\CIMG368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 y="3789041"/>
            <a:ext cx="4091946" cy="3068959"/>
          </a:xfrm>
          <a:prstGeom prst="rect">
            <a:avLst/>
          </a:prstGeom>
          <a:noFill/>
        </p:spPr>
      </p:pic>
      <p:pic>
        <p:nvPicPr>
          <p:cNvPr id="1028" name="Picture 4" descr="C:\Users\Marta\Desktop\MARTA\G-PUNT6\TALLERES Punt6\Ullastrell 2014\fotos jornada_Mariana\Inicio formal del Proceso y su desarrollo\DSCF2878.JPG"/>
          <p:cNvPicPr>
            <a:picLocks noChangeAspect="1" noChangeArrowheads="1"/>
          </p:cNvPicPr>
          <p:nvPr/>
        </p:nvPicPr>
        <p:blipFill>
          <a:blip r:embed="rId5" cstate="email">
            <a:extLst>
              <a:ext uri="{28A0092B-C50C-407E-A947-70E740481C1C}">
                <a14:useLocalDpi xmlns:a14="http://schemas.microsoft.com/office/drawing/2010/main"/>
              </a:ext>
            </a:extLst>
          </a:blip>
          <a:srcRect t="6986" b="12977"/>
          <a:stretch>
            <a:fillRect/>
          </a:stretch>
        </p:blipFill>
        <p:spPr bwMode="auto">
          <a:xfrm>
            <a:off x="4067944" y="3789040"/>
            <a:ext cx="5112568" cy="3068960"/>
          </a:xfrm>
          <a:prstGeom prst="rect">
            <a:avLst/>
          </a:prstGeom>
          <a:noFill/>
        </p:spPr>
      </p:pic>
      <p:pic>
        <p:nvPicPr>
          <p:cNvPr id="5" name="Picture 9"/>
          <p:cNvPicPr>
            <a:picLocks noChangeAspect="1" noChangeArrowheads="1"/>
          </p:cNvPicPr>
          <p:nvPr/>
        </p:nvPicPr>
        <p:blipFill>
          <a:blip r:embed="rId6" cstate="email">
            <a:extLst>
              <a:ext uri="{28A0092B-C50C-407E-A947-70E740481C1C}">
                <a14:useLocalDpi xmlns:a14="http://schemas.microsoft.com/office/drawing/2010/main"/>
              </a:ext>
            </a:extLst>
          </a:blip>
          <a:srcRect l="9677" t="72932" r="3226" b="18271"/>
          <a:stretch>
            <a:fillRect/>
          </a:stretch>
        </p:blipFill>
        <p:spPr bwMode="auto">
          <a:xfrm>
            <a:off x="2627784" y="6298611"/>
            <a:ext cx="2592859" cy="559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6200000">
            <a:off x="1526293" y="-1572013"/>
            <a:ext cx="6091416" cy="9144001"/>
          </a:xfrm>
          <a:prstGeom prst="rect">
            <a:avLst/>
          </a:prstGeom>
          <a:noFill/>
          <a:ln w="9525">
            <a:noFill/>
            <a:miter lim="800000"/>
            <a:headEnd/>
            <a:tailEnd/>
          </a:ln>
        </p:spPr>
      </p:pic>
      <p:sp>
        <p:nvSpPr>
          <p:cNvPr id="4" name="Text Box 22"/>
          <p:cNvSpPr txBox="1">
            <a:spLocks noChangeArrowheads="1"/>
          </p:cNvSpPr>
          <p:nvPr/>
        </p:nvSpPr>
        <p:spPr bwMode="auto">
          <a:xfrm>
            <a:off x="213361" y="6206232"/>
            <a:ext cx="4934703" cy="523220"/>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s-ES" sz="1400" b="1" dirty="0" smtClean="0"/>
              <a:t>La Serra </a:t>
            </a:r>
            <a:r>
              <a:rPr lang="es-ES" sz="1400" b="1" dirty="0" err="1" smtClean="0"/>
              <a:t>Caddesinin</a:t>
            </a:r>
            <a:r>
              <a:rPr lang="es-ES" sz="1400" b="1" dirty="0" smtClean="0"/>
              <a:t> </a:t>
            </a:r>
            <a:r>
              <a:rPr lang="es-ES" sz="1400" b="1" dirty="0" err="1" smtClean="0"/>
              <a:t>planlaması</a:t>
            </a:r>
            <a:r>
              <a:rPr lang="es-ES" sz="1400" b="1" dirty="0" smtClean="0"/>
              <a:t> </a:t>
            </a:r>
            <a:r>
              <a:rPr lang="es-ES" sz="1400" b="1" dirty="0" err="1" smtClean="0"/>
              <a:t>için</a:t>
            </a:r>
            <a:r>
              <a:rPr lang="es-ES" sz="1400" b="1" dirty="0" smtClean="0"/>
              <a:t> </a:t>
            </a:r>
            <a:r>
              <a:rPr lang="es-ES" sz="1400" b="1" dirty="0" err="1" smtClean="0"/>
              <a:t>çalışmalar</a:t>
            </a:r>
            <a:r>
              <a:rPr lang="es-ES" sz="1400" b="1" dirty="0" smtClean="0"/>
              <a:t>. </a:t>
            </a:r>
            <a:r>
              <a:rPr lang="es-ES" sz="1400" b="1" dirty="0" err="1" smtClean="0"/>
              <a:t>Ullastrell</a:t>
            </a:r>
            <a:r>
              <a:rPr lang="es-ES" sz="1400" b="1" dirty="0" smtClean="0"/>
              <a:t>, Barcelona. 2014</a:t>
            </a:r>
            <a:r>
              <a:rPr lang="es-ES" sz="1400" dirty="0" smtClean="0"/>
              <a:t> </a:t>
            </a:r>
            <a:endParaRPr lang="es-ES" sz="1400" dirty="0">
              <a:cs typeface="Times New Roman" charset="0"/>
            </a:endParaRPr>
          </a:p>
        </p:txBody>
      </p:sp>
      <p:pic>
        <p:nvPicPr>
          <p:cNvPr id="5"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l="9677" t="72932" r="3226" b="18271"/>
          <a:stretch>
            <a:fillRect/>
          </a:stretch>
        </p:blipFill>
        <p:spPr bwMode="auto">
          <a:xfrm>
            <a:off x="6191101" y="6220935"/>
            <a:ext cx="2952899" cy="6370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7"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l="9677" t="72932" r="3226" b="18271"/>
          <a:stretch>
            <a:fillRect/>
          </a:stretch>
        </p:blipFill>
        <p:spPr bwMode="auto">
          <a:xfrm>
            <a:off x="-25052" y="6309320"/>
            <a:ext cx="2397070" cy="517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12" name="11 Rectángulo redondeado"/>
          <p:cNvSpPr/>
          <p:nvPr/>
        </p:nvSpPr>
        <p:spPr>
          <a:xfrm>
            <a:off x="3672408" y="116632"/>
            <a:ext cx="6156176" cy="647402"/>
          </a:xfrm>
          <a:prstGeom prst="roundRect">
            <a:avLst/>
          </a:prstGeom>
          <a:solidFill>
            <a:srgbClr val="22226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tr-TR" sz="2000" dirty="0" smtClean="0">
                <a:solidFill>
                  <a:schemeClr val="bg1"/>
                </a:solidFill>
              </a:rPr>
              <a:t>Deneyimimiz</a:t>
            </a:r>
            <a:r>
              <a:rPr lang="es-ES" sz="2000" dirty="0" smtClean="0">
                <a:solidFill>
                  <a:schemeClr val="bg1"/>
                </a:solidFill>
              </a:rPr>
              <a:t>: Col·lectiu Punt 6 - Catalunya</a:t>
            </a:r>
            <a:endParaRPr lang="es-ES" sz="1200" dirty="0" smtClean="0">
              <a:solidFill>
                <a:schemeClr val="bg1"/>
              </a:solidFill>
            </a:endParaRPr>
          </a:p>
        </p:txBody>
      </p:sp>
      <p:pic>
        <p:nvPicPr>
          <p:cNvPr id="4" name="Picture 6" descr="EP+S_Alella-Masnou_Carretera_ espacio publico sin calidad"/>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524250" y="3901280"/>
            <a:ext cx="3429000" cy="2865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7" descr="IMG_3395"/>
          <p:cNvPicPr>
            <a:picLocks noChangeAspect="1" noChangeArrowheads="1"/>
          </p:cNvPicPr>
          <p:nvPr/>
        </p:nvPicPr>
        <p:blipFill>
          <a:blip r:embed="rId5" cstate="print">
            <a:lum bright="12000"/>
            <a:extLst>
              <a:ext uri="{28A0092B-C50C-407E-A947-70E740481C1C}">
                <a14:useLocalDpi xmlns:a14="http://schemas.microsoft.com/office/drawing/2010/main"/>
              </a:ext>
            </a:extLst>
          </a:blip>
          <a:srcRect/>
          <a:stretch>
            <a:fillRect/>
          </a:stretch>
        </p:blipFill>
        <p:spPr bwMode="auto">
          <a:xfrm>
            <a:off x="7002462" y="3907631"/>
            <a:ext cx="2141538" cy="2852738"/>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
        <p:nvSpPr>
          <p:cNvPr id="6" name="Oval 8"/>
          <p:cNvSpPr>
            <a:spLocks noChangeArrowheads="1"/>
          </p:cNvSpPr>
          <p:nvPr/>
        </p:nvSpPr>
        <p:spPr bwMode="auto">
          <a:xfrm>
            <a:off x="8073231" y="3837781"/>
            <a:ext cx="814387" cy="750887"/>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eaLnBrk="1" hangingPunct="1"/>
            <a:endParaRPr lang="es-ES" altLang="es-ES"/>
          </a:p>
        </p:txBody>
      </p:sp>
      <p:pic>
        <p:nvPicPr>
          <p:cNvPr id="7" name="Picture 9" descr="S+E_BERRIO ERM"/>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716312" y="1398588"/>
            <a:ext cx="2655888" cy="2106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10"/>
          <p:cNvGrpSpPr>
            <a:grpSpLocks/>
          </p:cNvGrpSpPr>
          <p:nvPr/>
        </p:nvGrpSpPr>
        <p:grpSpPr bwMode="auto">
          <a:xfrm>
            <a:off x="5429250" y="5120480"/>
            <a:ext cx="1219200" cy="1219200"/>
            <a:chOff x="288" y="2304"/>
            <a:chExt cx="768" cy="768"/>
          </a:xfrm>
        </p:grpSpPr>
        <p:sp>
          <p:nvSpPr>
            <p:cNvPr id="9" name="Line 11"/>
            <p:cNvSpPr>
              <a:spLocks noChangeShapeType="1"/>
            </p:cNvSpPr>
            <p:nvPr/>
          </p:nvSpPr>
          <p:spPr bwMode="auto">
            <a:xfrm>
              <a:off x="336" y="2304"/>
              <a:ext cx="576" cy="768"/>
            </a:xfrm>
            <a:prstGeom prst="line">
              <a:avLst/>
            </a:prstGeom>
            <a:noFill/>
            <a:ln w="1270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s-ES"/>
            </a:p>
          </p:txBody>
        </p:sp>
        <p:sp>
          <p:nvSpPr>
            <p:cNvPr id="10" name="Line 12"/>
            <p:cNvSpPr>
              <a:spLocks noChangeShapeType="1"/>
            </p:cNvSpPr>
            <p:nvPr/>
          </p:nvSpPr>
          <p:spPr bwMode="auto">
            <a:xfrm rot="-5400000">
              <a:off x="384" y="2304"/>
              <a:ext cx="576" cy="768"/>
            </a:xfrm>
            <a:prstGeom prst="line">
              <a:avLst/>
            </a:prstGeom>
            <a:noFill/>
            <a:ln w="1270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s-ES"/>
            </a:p>
          </p:txBody>
        </p:sp>
      </p:grpSp>
      <p:grpSp>
        <p:nvGrpSpPr>
          <p:cNvPr id="11" name="Group 13"/>
          <p:cNvGrpSpPr>
            <a:grpSpLocks/>
          </p:cNvGrpSpPr>
          <p:nvPr/>
        </p:nvGrpSpPr>
        <p:grpSpPr bwMode="auto">
          <a:xfrm>
            <a:off x="4630712" y="2057400"/>
            <a:ext cx="1219200" cy="1219200"/>
            <a:chOff x="288" y="2304"/>
            <a:chExt cx="768" cy="768"/>
          </a:xfrm>
        </p:grpSpPr>
        <p:sp>
          <p:nvSpPr>
            <p:cNvPr id="13" name="Line 14"/>
            <p:cNvSpPr>
              <a:spLocks noChangeShapeType="1"/>
            </p:cNvSpPr>
            <p:nvPr/>
          </p:nvSpPr>
          <p:spPr bwMode="auto">
            <a:xfrm>
              <a:off x="336" y="2304"/>
              <a:ext cx="576" cy="768"/>
            </a:xfrm>
            <a:prstGeom prst="line">
              <a:avLst/>
            </a:prstGeom>
            <a:noFill/>
            <a:ln w="1270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s-ES"/>
            </a:p>
          </p:txBody>
        </p:sp>
        <p:sp>
          <p:nvSpPr>
            <p:cNvPr id="14" name="Line 15"/>
            <p:cNvSpPr>
              <a:spLocks noChangeShapeType="1"/>
            </p:cNvSpPr>
            <p:nvPr/>
          </p:nvSpPr>
          <p:spPr bwMode="auto">
            <a:xfrm rot="-5400000">
              <a:off x="384" y="2304"/>
              <a:ext cx="576" cy="768"/>
            </a:xfrm>
            <a:prstGeom prst="line">
              <a:avLst/>
            </a:prstGeom>
            <a:noFill/>
            <a:ln w="1270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s-ES"/>
            </a:p>
          </p:txBody>
        </p:sp>
      </p:grpSp>
      <p:grpSp>
        <p:nvGrpSpPr>
          <p:cNvPr id="15" name="Group 16"/>
          <p:cNvGrpSpPr>
            <a:grpSpLocks/>
          </p:cNvGrpSpPr>
          <p:nvPr/>
        </p:nvGrpSpPr>
        <p:grpSpPr bwMode="auto">
          <a:xfrm>
            <a:off x="7668418" y="5333999"/>
            <a:ext cx="1219200" cy="1219200"/>
            <a:chOff x="288" y="2304"/>
            <a:chExt cx="768" cy="768"/>
          </a:xfrm>
        </p:grpSpPr>
        <p:sp>
          <p:nvSpPr>
            <p:cNvPr id="16" name="Line 17"/>
            <p:cNvSpPr>
              <a:spLocks noChangeShapeType="1"/>
            </p:cNvSpPr>
            <p:nvPr/>
          </p:nvSpPr>
          <p:spPr bwMode="auto">
            <a:xfrm>
              <a:off x="336" y="2304"/>
              <a:ext cx="576" cy="768"/>
            </a:xfrm>
            <a:prstGeom prst="line">
              <a:avLst/>
            </a:prstGeom>
            <a:noFill/>
            <a:ln w="1270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s-ES"/>
            </a:p>
          </p:txBody>
        </p:sp>
        <p:sp>
          <p:nvSpPr>
            <p:cNvPr id="17" name="Line 18"/>
            <p:cNvSpPr>
              <a:spLocks noChangeShapeType="1"/>
            </p:cNvSpPr>
            <p:nvPr/>
          </p:nvSpPr>
          <p:spPr bwMode="auto">
            <a:xfrm rot="-5400000">
              <a:off x="384" y="2304"/>
              <a:ext cx="576" cy="768"/>
            </a:xfrm>
            <a:prstGeom prst="line">
              <a:avLst/>
            </a:prstGeom>
            <a:noFill/>
            <a:ln w="1270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s-ES"/>
            </a:p>
          </p:txBody>
        </p:sp>
      </p:grpSp>
      <p:pic>
        <p:nvPicPr>
          <p:cNvPr id="18" name="Picture 19" descr="fortpienc-4_IMG"/>
          <p:cNvPicPr>
            <a:picLocks noChangeAspect="1" noChangeArrowheads="1"/>
          </p:cNvPicPr>
          <p:nvPr/>
        </p:nvPicPr>
        <p:blipFill>
          <a:blip r:embed="rId7" cstate="email">
            <a:extLst>
              <a:ext uri="{28A0092B-C50C-407E-A947-70E740481C1C}">
                <a14:useLocalDpi xmlns:a14="http://schemas.microsoft.com/office/drawing/2010/main"/>
              </a:ext>
            </a:extLst>
          </a:blip>
          <a:srcRect l="18867" t="16751" r="7547" b="12589"/>
          <a:stretch>
            <a:fillRect/>
          </a:stretch>
        </p:blipFill>
        <p:spPr bwMode="auto">
          <a:xfrm>
            <a:off x="6335960" y="1371600"/>
            <a:ext cx="3276600" cy="2144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0" y="1"/>
            <a:ext cx="1969982" cy="7640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2" name="Metin kutusu 1"/>
          <p:cNvSpPr txBox="1"/>
          <p:nvPr/>
        </p:nvSpPr>
        <p:spPr>
          <a:xfrm>
            <a:off x="683568" y="323364"/>
            <a:ext cx="1944216" cy="369332"/>
          </a:xfrm>
          <a:prstGeom prst="rect">
            <a:avLst/>
          </a:prstGeom>
          <a:solidFill>
            <a:schemeClr val="bg1"/>
          </a:solidFill>
        </p:spPr>
        <p:txBody>
          <a:bodyPr wrap="square" rtlCol="0">
            <a:spAutoFit/>
          </a:bodyPr>
          <a:lstStyle/>
          <a:p>
            <a:r>
              <a:rPr lang="tr-TR" dirty="0" smtClean="0"/>
              <a:t>Güvenlik</a:t>
            </a:r>
            <a:endParaRPr lang="en-GB" dirty="0"/>
          </a:p>
        </p:txBody>
      </p:sp>
      <p:sp>
        <p:nvSpPr>
          <p:cNvPr id="3" name="Metin kutusu 2"/>
          <p:cNvSpPr txBox="1"/>
          <p:nvPr/>
        </p:nvSpPr>
        <p:spPr>
          <a:xfrm>
            <a:off x="107504" y="764704"/>
            <a:ext cx="3384376" cy="4524316"/>
          </a:xfrm>
          <a:prstGeom prst="rect">
            <a:avLst/>
          </a:prstGeom>
          <a:noFill/>
        </p:spPr>
        <p:txBody>
          <a:bodyPr wrap="square" rtlCol="0">
            <a:spAutoFit/>
          </a:bodyPr>
          <a:lstStyle/>
          <a:p>
            <a:r>
              <a:rPr lang="tr-TR" sz="1600" dirty="0" smtClean="0"/>
              <a:t>Güvenlik algıları, kadının bağımsızlık kazanma ve doğru kamu alanları elde etme kapasitesiyle ilgilidir .</a:t>
            </a:r>
            <a:endParaRPr lang="tr-TR" sz="1600" dirty="0"/>
          </a:p>
          <a:p>
            <a:r>
              <a:rPr lang="tr-TR" sz="1600" dirty="0" smtClean="0"/>
              <a:t>Güvenlik algılarını etkileyen </a:t>
            </a:r>
            <a:r>
              <a:rPr lang="tr-TR" sz="1600" dirty="0" err="1" smtClean="0"/>
              <a:t>mekansal</a:t>
            </a:r>
            <a:r>
              <a:rPr lang="tr-TR" sz="1600" dirty="0" smtClean="0"/>
              <a:t> faktörlerin bazıları: görünürlük,  açık ve alternatif rotalar,  farklı kullanım ve faaliyetler, farklı gruptan insanların varlığı.</a:t>
            </a:r>
            <a:endParaRPr lang="tr-TR" sz="1600" dirty="0"/>
          </a:p>
          <a:p>
            <a:r>
              <a:rPr lang="tr-TR" sz="1600" dirty="0"/>
              <a:t>K</a:t>
            </a:r>
            <a:r>
              <a:rPr lang="tr-TR" sz="1600" dirty="0" smtClean="0"/>
              <a:t>amusal alanlarda güvenlik ve aidiyet algılarını desteklemek adına yürüyüş alanlarının aydınlatılması ve bu alanlarda saklı köşeler ve komplike erişime yol açan duvar, çit ya da merdiven yapılmamasına özel önem gösterilmelidir.</a:t>
            </a:r>
          </a:p>
          <a:p>
            <a:endParaRPr lang="tr-TR" sz="1600" dirty="0"/>
          </a:p>
        </p:txBody>
      </p:sp>
      <p:sp>
        <p:nvSpPr>
          <p:cNvPr id="19" name="Metin kutusu 18"/>
          <p:cNvSpPr txBox="1"/>
          <p:nvPr/>
        </p:nvSpPr>
        <p:spPr>
          <a:xfrm>
            <a:off x="35496" y="5180999"/>
            <a:ext cx="3320776" cy="1200329"/>
          </a:xfrm>
          <a:prstGeom prst="rect">
            <a:avLst/>
          </a:prstGeom>
          <a:noFill/>
        </p:spPr>
        <p:txBody>
          <a:bodyPr wrap="square" rtlCol="0">
            <a:spAutoFit/>
          </a:bodyPr>
          <a:lstStyle/>
          <a:p>
            <a:r>
              <a:rPr lang="tr-TR" dirty="0" smtClean="0"/>
              <a:t>Kamu ulaşımı yeterli midir? Sokaklarda yeterli ışıklandırma var mıdır? Sokaklarda insan çeşitliliği var mıdır?</a:t>
            </a:r>
            <a:endParaRPr lang="en-GB" dirty="0"/>
          </a:p>
        </p:txBody>
      </p:sp>
      <p:sp>
        <p:nvSpPr>
          <p:cNvPr id="24" name="Metin kutusu 18"/>
          <p:cNvSpPr txBox="1"/>
          <p:nvPr/>
        </p:nvSpPr>
        <p:spPr>
          <a:xfrm>
            <a:off x="4355976" y="3419708"/>
            <a:ext cx="4788024" cy="369332"/>
          </a:xfrm>
          <a:prstGeom prst="rect">
            <a:avLst/>
          </a:prstGeom>
          <a:solidFill>
            <a:schemeClr val="bg1"/>
          </a:solidFill>
        </p:spPr>
        <p:txBody>
          <a:bodyPr wrap="square" rtlCol="0">
            <a:spAutoFit/>
          </a:bodyPr>
          <a:lstStyle/>
          <a:p>
            <a:r>
              <a:rPr lang="tr-TR" dirty="0" smtClean="0"/>
              <a:t>Eve dönüş saatimi özgürce seçebilir miyim?</a:t>
            </a:r>
            <a:endParaRPr lang="en-GB" dirty="0"/>
          </a:p>
        </p:txBody>
      </p:sp>
    </p:spTree>
    <p:extLst>
      <p:ext uri="{BB962C8B-B14F-4D97-AF65-F5344CB8AC3E}">
        <p14:creationId xmlns:p14="http://schemas.microsoft.com/office/powerpoint/2010/main" val="88117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2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500"/>
                            </p:stCondLst>
                            <p:childTnLst>
                              <p:par>
                                <p:cTn id="10" presetID="2" presetClass="entr" presetSubtype="8" fill="hold" nodeType="afterEffect">
                                  <p:stCondLst>
                                    <p:cond delay="200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5000"/>
                            </p:stCondLst>
                            <p:childTnLst>
                              <p:par>
                                <p:cTn id="15" presetID="2" presetClass="entr" presetSubtype="8" fill="hold" nodeType="afterEffect">
                                  <p:stCondLst>
                                    <p:cond delay="2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ta\Desktop\MARTA\G-PUNT6\PUBLICACIONES\ICPS_Ciutats i Persones\grafos ICPS\33_bc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27476" y="-3581"/>
            <a:ext cx="4586044" cy="3444243"/>
          </a:xfrm>
          <a:prstGeom prst="rect">
            <a:avLst/>
          </a:prstGeom>
          <a:noFill/>
          <a:ln w="3175">
            <a:solidFill>
              <a:schemeClr val="tx1"/>
            </a:solidFill>
          </a:ln>
        </p:spPr>
      </p:pic>
      <p:pic>
        <p:nvPicPr>
          <p:cNvPr id="3" name="Picture 3" descr="C:\Users\Marta\Desktop\MARTA\G-PUNT6\PUBLICACIONES\ICPS_Ciutats i Persones\grafos ICPS\23_pas peatonal Sabadell.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335" y="0"/>
            <a:ext cx="4511343" cy="3440662"/>
          </a:xfrm>
          <a:prstGeom prst="rect">
            <a:avLst/>
          </a:prstGeom>
          <a:noFill/>
          <a:ln w="3175">
            <a:solidFill>
              <a:schemeClr val="tx1"/>
            </a:solidFill>
          </a:ln>
        </p:spPr>
      </p:pic>
      <p:sp>
        <p:nvSpPr>
          <p:cNvPr id="5" name="Text Box 22"/>
          <p:cNvSpPr txBox="1">
            <a:spLocks noChangeArrowheads="1"/>
          </p:cNvSpPr>
          <p:nvPr/>
        </p:nvSpPr>
        <p:spPr bwMode="auto">
          <a:xfrm>
            <a:off x="228600" y="6135687"/>
            <a:ext cx="5783560" cy="461665"/>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s-ES" sz="1200" dirty="0" err="1" smtClean="0">
                <a:solidFill>
                  <a:schemeClr val="bg1">
                    <a:lumMod val="50000"/>
                  </a:schemeClr>
                </a:solidFill>
                <a:cs typeface="Times New Roman" charset="0"/>
              </a:rPr>
              <a:t>Michaud</a:t>
            </a:r>
            <a:r>
              <a:rPr lang="es-ES" sz="1200" dirty="0">
                <a:solidFill>
                  <a:schemeClr val="bg1">
                    <a:lumMod val="50000"/>
                  </a:schemeClr>
                </a:solidFill>
                <a:cs typeface="Times New Roman" charset="0"/>
              </a:rPr>
              <a:t>, </a:t>
            </a:r>
            <a:r>
              <a:rPr lang="es-ES" sz="1200" dirty="0" err="1" smtClean="0">
                <a:solidFill>
                  <a:schemeClr val="bg1">
                    <a:lumMod val="50000"/>
                  </a:schemeClr>
                </a:solidFill>
                <a:cs typeface="Times New Roman" charset="0"/>
              </a:rPr>
              <a:t>Anne</a:t>
            </a:r>
            <a:r>
              <a:rPr lang="es-ES" sz="1200" dirty="0" smtClean="0">
                <a:solidFill>
                  <a:schemeClr val="bg1">
                    <a:lumMod val="50000"/>
                  </a:schemeClr>
                </a:solidFill>
                <a:cs typeface="Times New Roman" charset="0"/>
              </a:rPr>
              <a:t>, 2002, </a:t>
            </a:r>
            <a:r>
              <a:rPr lang="es-ES" sz="1200" dirty="0" err="1">
                <a:solidFill>
                  <a:schemeClr val="bg1">
                    <a:lumMod val="50000"/>
                  </a:schemeClr>
                </a:solidFill>
                <a:cs typeface="Times New Roman" charset="0"/>
              </a:rPr>
              <a:t>Pour</a:t>
            </a:r>
            <a:r>
              <a:rPr lang="es-ES" sz="1200" dirty="0">
                <a:solidFill>
                  <a:schemeClr val="bg1">
                    <a:lumMod val="50000"/>
                  </a:schemeClr>
                </a:solidFill>
                <a:cs typeface="Times New Roman" charset="0"/>
              </a:rPr>
              <a:t> un </a:t>
            </a:r>
            <a:r>
              <a:rPr lang="es-ES" sz="1200" dirty="0" err="1">
                <a:solidFill>
                  <a:schemeClr val="bg1">
                    <a:lumMod val="50000"/>
                  </a:schemeClr>
                </a:solidFill>
                <a:cs typeface="Times New Roman" charset="0"/>
              </a:rPr>
              <a:t>environment</a:t>
            </a:r>
            <a:r>
              <a:rPr lang="es-ES" sz="1200" dirty="0">
                <a:solidFill>
                  <a:schemeClr val="bg1">
                    <a:lumMod val="50000"/>
                  </a:schemeClr>
                </a:solidFill>
                <a:cs typeface="Times New Roman" charset="0"/>
              </a:rPr>
              <a:t> </a:t>
            </a:r>
            <a:r>
              <a:rPr lang="es-ES" sz="1200" dirty="0" err="1">
                <a:solidFill>
                  <a:schemeClr val="bg1">
                    <a:lumMod val="50000"/>
                  </a:schemeClr>
                </a:solidFill>
                <a:cs typeface="Times New Roman" charset="0"/>
              </a:rPr>
              <a:t>urbain</a:t>
            </a:r>
            <a:r>
              <a:rPr lang="es-ES" sz="1200" dirty="0">
                <a:solidFill>
                  <a:schemeClr val="bg1">
                    <a:lumMod val="50000"/>
                  </a:schemeClr>
                </a:solidFill>
                <a:cs typeface="Times New Roman" charset="0"/>
              </a:rPr>
              <a:t> </a:t>
            </a:r>
            <a:r>
              <a:rPr lang="es-ES" sz="1200" dirty="0" err="1">
                <a:solidFill>
                  <a:schemeClr val="bg1">
                    <a:lumMod val="50000"/>
                  </a:schemeClr>
                </a:solidFill>
                <a:cs typeface="Times New Roman" charset="0"/>
              </a:rPr>
              <a:t>sécuritaire</a:t>
            </a:r>
            <a:r>
              <a:rPr lang="es-ES" sz="1200" dirty="0">
                <a:solidFill>
                  <a:schemeClr val="bg1">
                    <a:lumMod val="50000"/>
                  </a:schemeClr>
                </a:solidFill>
                <a:cs typeface="Times New Roman" charset="0"/>
              </a:rPr>
              <a:t>. </a:t>
            </a:r>
            <a:r>
              <a:rPr lang="es-ES" sz="1200" dirty="0" smtClean="0">
                <a:solidFill>
                  <a:schemeClr val="bg1">
                    <a:lumMod val="50000"/>
                  </a:schemeClr>
                </a:solidFill>
                <a:cs typeface="Times New Roman" charset="0"/>
              </a:rPr>
              <a:t>Guide </a:t>
            </a:r>
            <a:r>
              <a:rPr lang="es-ES" sz="1200" dirty="0">
                <a:solidFill>
                  <a:schemeClr val="bg1">
                    <a:lumMod val="50000"/>
                  </a:schemeClr>
                </a:solidFill>
                <a:cs typeface="Times New Roman" charset="0"/>
              </a:rPr>
              <a:t>d</a:t>
            </a:r>
            <a:r>
              <a:rPr lang="ja-JP" altLang="es-ES" sz="1200">
                <a:solidFill>
                  <a:schemeClr val="bg1">
                    <a:lumMod val="50000"/>
                  </a:schemeClr>
                </a:solidFill>
                <a:cs typeface="Times New Roman" charset="0"/>
              </a:rPr>
              <a:t>’</a:t>
            </a:r>
            <a:r>
              <a:rPr lang="es-ES" sz="1200" dirty="0" err="1">
                <a:solidFill>
                  <a:schemeClr val="bg1">
                    <a:lumMod val="50000"/>
                  </a:schemeClr>
                </a:solidFill>
                <a:cs typeface="Times New Roman" charset="0"/>
              </a:rPr>
              <a:t>aménagement</a:t>
            </a:r>
            <a:r>
              <a:rPr lang="es-ES" sz="1200" dirty="0">
                <a:solidFill>
                  <a:schemeClr val="bg1">
                    <a:lumMod val="50000"/>
                  </a:schemeClr>
                </a:solidFill>
                <a:cs typeface="Times New Roman" charset="0"/>
              </a:rPr>
              <a:t>. </a:t>
            </a:r>
            <a:r>
              <a:rPr lang="es-ES" sz="1200" dirty="0" err="1">
                <a:solidFill>
                  <a:schemeClr val="bg1">
                    <a:lumMod val="50000"/>
                  </a:schemeClr>
                </a:solidFill>
                <a:cs typeface="Times New Roman" charset="0"/>
              </a:rPr>
              <a:t>Programme</a:t>
            </a:r>
            <a:r>
              <a:rPr lang="es-ES" sz="1200" dirty="0">
                <a:solidFill>
                  <a:schemeClr val="bg1">
                    <a:lumMod val="50000"/>
                  </a:schemeClr>
                </a:solidFill>
                <a:cs typeface="Times New Roman" charset="0"/>
              </a:rPr>
              <a:t> </a:t>
            </a:r>
            <a:r>
              <a:rPr lang="es-ES" sz="1200" dirty="0" err="1">
                <a:solidFill>
                  <a:schemeClr val="bg1">
                    <a:lumMod val="50000"/>
                  </a:schemeClr>
                </a:solidFill>
                <a:cs typeface="Times New Roman" charset="0"/>
              </a:rPr>
              <a:t>Femmes</a:t>
            </a:r>
            <a:r>
              <a:rPr lang="es-ES" sz="1200" dirty="0">
                <a:solidFill>
                  <a:schemeClr val="bg1">
                    <a:lumMod val="50000"/>
                  </a:schemeClr>
                </a:solidFill>
                <a:cs typeface="Times New Roman" charset="0"/>
              </a:rPr>
              <a:t> et </a:t>
            </a:r>
            <a:r>
              <a:rPr lang="es-ES" sz="1200" dirty="0" err="1">
                <a:solidFill>
                  <a:schemeClr val="bg1">
                    <a:lumMod val="50000"/>
                  </a:schemeClr>
                </a:solidFill>
                <a:cs typeface="Times New Roman" charset="0"/>
              </a:rPr>
              <a:t>Ville</a:t>
            </a:r>
            <a:r>
              <a:rPr lang="es-ES" sz="1200" dirty="0">
                <a:solidFill>
                  <a:schemeClr val="bg1">
                    <a:lumMod val="50000"/>
                  </a:schemeClr>
                </a:solidFill>
                <a:cs typeface="Times New Roman" charset="0"/>
              </a:rPr>
              <a:t> de la </a:t>
            </a:r>
            <a:r>
              <a:rPr lang="es-ES" sz="1200" dirty="0" err="1">
                <a:solidFill>
                  <a:schemeClr val="bg1">
                    <a:lumMod val="50000"/>
                  </a:schemeClr>
                </a:solidFill>
                <a:cs typeface="Times New Roman" charset="0"/>
              </a:rPr>
              <a:t>Ville</a:t>
            </a:r>
            <a:r>
              <a:rPr lang="es-ES" sz="1200" dirty="0">
                <a:solidFill>
                  <a:schemeClr val="bg1">
                    <a:lumMod val="50000"/>
                  </a:schemeClr>
                </a:solidFill>
                <a:cs typeface="Times New Roman" charset="0"/>
              </a:rPr>
              <a:t> de </a:t>
            </a:r>
            <a:r>
              <a:rPr lang="es-ES" sz="1200" dirty="0" smtClean="0">
                <a:solidFill>
                  <a:schemeClr val="bg1">
                    <a:lumMod val="50000"/>
                  </a:schemeClr>
                </a:solidFill>
                <a:cs typeface="Times New Roman" charset="0"/>
              </a:rPr>
              <a:t>Montreal</a:t>
            </a:r>
            <a:endParaRPr lang="es-ES" sz="1200" dirty="0">
              <a:solidFill>
                <a:schemeClr val="bg1">
                  <a:lumMod val="50000"/>
                </a:schemeClr>
              </a:solidFill>
              <a:cs typeface="Times New Roman" charset="0"/>
            </a:endParaRPr>
          </a:p>
        </p:txBody>
      </p:sp>
      <p:sp>
        <p:nvSpPr>
          <p:cNvPr id="6" name="Text Box 22"/>
          <p:cNvSpPr txBox="1">
            <a:spLocks noChangeArrowheads="1"/>
          </p:cNvSpPr>
          <p:nvPr/>
        </p:nvSpPr>
        <p:spPr bwMode="auto">
          <a:xfrm>
            <a:off x="283845" y="3916680"/>
            <a:ext cx="8229600" cy="2185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342900" marR="0" lvl="0" indent="-342900" algn="l" defTabSz="457200" rtl="0" eaLnBrk="1" fontAlgn="auto" latinLnBrk="0" hangingPunct="1">
              <a:lnSpc>
                <a:spcPct val="100000"/>
              </a:lnSpc>
              <a:spcBef>
                <a:spcPct val="50000"/>
              </a:spcBef>
              <a:spcAft>
                <a:spcPts val="0"/>
              </a:spcAft>
              <a:buClrTx/>
              <a:buSzTx/>
              <a:buFont typeface="Arial"/>
              <a:buChar char="•"/>
              <a:tabLst/>
              <a:defRPr/>
            </a:pPr>
            <a:r>
              <a:rPr kumimoji="0" lang="es-ES" sz="1600" b="1" i="0" u="none" strike="noStrike" kern="1200" cap="none" spc="0" normalizeH="0" baseline="0" noProof="0" dirty="0" smtClean="0">
                <a:ln>
                  <a:noFill/>
                </a:ln>
                <a:solidFill>
                  <a:schemeClr val="tx1"/>
                </a:solidFill>
                <a:effectLst/>
                <a:uLnTx/>
                <a:uFillTx/>
                <a:latin typeface="Arial" charset="0"/>
                <a:ea typeface="ＭＳ Ｐゴシック" charset="0"/>
                <a:cs typeface="Times New Roman" charset="0"/>
              </a:rPr>
              <a:t>La visibilidad: ver y ser vista.                                                 </a:t>
            </a:r>
            <a:r>
              <a:rPr lang="tr-TR" sz="1600" b="1" dirty="0" smtClean="0">
                <a:solidFill>
                  <a:srgbClr val="660066"/>
                </a:solidFill>
                <a:cs typeface="Times New Roman" charset="0"/>
              </a:rPr>
              <a:t>GÖRÜNÜR</a:t>
            </a:r>
            <a:endParaRPr kumimoji="0" lang="es-ES" sz="1600" b="1" i="0" u="none" strike="noStrike" kern="1200" cap="none" spc="0" normalizeH="0" baseline="0" noProof="0" dirty="0" smtClean="0">
              <a:ln>
                <a:noFill/>
              </a:ln>
              <a:solidFill>
                <a:srgbClr val="660066"/>
              </a:solidFill>
              <a:effectLst/>
              <a:uLnTx/>
              <a:uFillTx/>
              <a:latin typeface="Arial" charset="0"/>
              <a:ea typeface="ＭＳ Ｐゴシック" charset="0"/>
              <a:cs typeface="Times New Roman" charset="0"/>
            </a:endParaRPr>
          </a:p>
          <a:p>
            <a:pPr marL="342900" marR="0" lvl="0" indent="-342900" algn="l" defTabSz="457200" rtl="0" eaLnBrk="1" fontAlgn="auto" latinLnBrk="0" hangingPunct="1">
              <a:lnSpc>
                <a:spcPct val="100000"/>
              </a:lnSpc>
              <a:spcBef>
                <a:spcPct val="50000"/>
              </a:spcBef>
              <a:spcAft>
                <a:spcPts val="0"/>
              </a:spcAft>
              <a:buClrTx/>
              <a:buSzTx/>
              <a:buFont typeface="Arial"/>
              <a:buChar char="•"/>
              <a:tabLst/>
              <a:defRPr/>
            </a:pPr>
            <a:r>
              <a:rPr kumimoji="0" lang="es-ES" sz="1600" b="1" i="0" u="none" strike="noStrike" kern="1200" cap="none" spc="0" normalizeH="0" baseline="0" noProof="0" dirty="0" smtClean="0">
                <a:ln>
                  <a:noFill/>
                </a:ln>
                <a:solidFill>
                  <a:schemeClr val="tx1"/>
                </a:solidFill>
                <a:effectLst/>
                <a:uLnTx/>
                <a:uFillTx/>
                <a:latin typeface="Arial" charset="0"/>
                <a:ea typeface="ＭＳ Ｐゴシック" charset="0"/>
                <a:cs typeface="Times New Roman" charset="0"/>
              </a:rPr>
              <a:t>La vigilancia informal y acceso a la ayuda.                           </a:t>
            </a:r>
            <a:r>
              <a:rPr kumimoji="0" lang="es-ES" sz="1600" b="1" i="0" u="none" strike="noStrike" kern="1200" cap="none" spc="0" normalizeH="0" baseline="0" noProof="0" dirty="0" smtClean="0">
                <a:ln>
                  <a:noFill/>
                </a:ln>
                <a:solidFill>
                  <a:srgbClr val="660066"/>
                </a:solidFill>
                <a:effectLst/>
                <a:uLnTx/>
                <a:uFillTx/>
                <a:latin typeface="Arial" charset="0"/>
                <a:ea typeface="ＭＳ Ｐゴシック" charset="0"/>
                <a:cs typeface="Times New Roman" charset="0"/>
              </a:rPr>
              <a:t>İZLENİR</a:t>
            </a:r>
            <a:endParaRPr kumimoji="0" lang="es-ES" sz="1600" b="1" i="0" u="none" strike="noStrike" kern="1200" cap="none" spc="0" normalizeH="0" baseline="0" noProof="0" dirty="0" smtClean="0">
              <a:ln>
                <a:noFill/>
              </a:ln>
              <a:solidFill>
                <a:srgbClr val="99CC00"/>
              </a:solidFill>
              <a:effectLst/>
              <a:uLnTx/>
              <a:uFillTx/>
              <a:latin typeface="Arial" charset="0"/>
              <a:ea typeface="ＭＳ Ｐゴシック" charset="0"/>
              <a:cs typeface="Times New Roman" charset="0"/>
            </a:endParaRPr>
          </a:p>
          <a:p>
            <a:pPr marL="342900" marR="0" lvl="0" indent="-342900" algn="l" defTabSz="457200" rtl="0" eaLnBrk="1" fontAlgn="auto" latinLnBrk="0" hangingPunct="1">
              <a:lnSpc>
                <a:spcPct val="100000"/>
              </a:lnSpc>
              <a:spcBef>
                <a:spcPct val="50000"/>
              </a:spcBef>
              <a:spcAft>
                <a:spcPts val="0"/>
              </a:spcAft>
              <a:buClrTx/>
              <a:buSzTx/>
              <a:buFont typeface="Arial"/>
              <a:buChar char="•"/>
              <a:tabLst/>
              <a:defRPr/>
            </a:pPr>
            <a:r>
              <a:rPr kumimoji="0" lang="es-ES" sz="1600" b="1" i="0" u="none" strike="noStrike" kern="1200" cap="none" spc="0" normalizeH="0" baseline="0" noProof="0" dirty="0" smtClean="0">
                <a:ln>
                  <a:noFill/>
                </a:ln>
                <a:solidFill>
                  <a:schemeClr val="tx1"/>
                </a:solidFill>
                <a:effectLst/>
                <a:uLnTx/>
                <a:uFillTx/>
                <a:latin typeface="Arial" charset="0"/>
                <a:ea typeface="ＭＳ Ｐゴシック" charset="0"/>
                <a:cs typeface="Times New Roman" charset="0"/>
              </a:rPr>
              <a:t>La planificación y el mantenimiento de los lugares.            </a:t>
            </a:r>
            <a:r>
              <a:rPr kumimoji="0" lang="es-ES" sz="1600" b="1" i="0" u="none" strike="noStrike" kern="1200" cap="none" spc="0" normalizeH="0" baseline="0" noProof="0" dirty="0" smtClean="0">
                <a:ln>
                  <a:noFill/>
                </a:ln>
                <a:solidFill>
                  <a:srgbClr val="660066"/>
                </a:solidFill>
                <a:effectLst/>
                <a:uLnTx/>
                <a:uFillTx/>
                <a:latin typeface="Arial" charset="0"/>
                <a:ea typeface="ＭＳ Ｐゴシック" charset="0"/>
                <a:cs typeface="Times New Roman" charset="0"/>
              </a:rPr>
              <a:t>DONANIMLI</a:t>
            </a:r>
          </a:p>
          <a:p>
            <a:pPr marL="342900" marR="0" lvl="0" indent="-342900" algn="l" defTabSz="457200" rtl="0" eaLnBrk="1" fontAlgn="auto" latinLnBrk="0" hangingPunct="1">
              <a:lnSpc>
                <a:spcPct val="100000"/>
              </a:lnSpc>
              <a:spcBef>
                <a:spcPct val="50000"/>
              </a:spcBef>
              <a:spcAft>
                <a:spcPts val="0"/>
              </a:spcAft>
              <a:buClrTx/>
              <a:buSzTx/>
              <a:buFont typeface="Arial"/>
              <a:buChar char="•"/>
              <a:tabLst/>
              <a:defRPr/>
            </a:pPr>
            <a:r>
              <a:rPr kumimoji="0" lang="es-ES" sz="1600" b="1" i="0" u="none" strike="noStrike" kern="1200" cap="none" spc="0" normalizeH="0" baseline="0" noProof="0" dirty="0" smtClean="0">
                <a:ln>
                  <a:noFill/>
                </a:ln>
                <a:solidFill>
                  <a:schemeClr val="tx1"/>
                </a:solidFill>
                <a:effectLst/>
                <a:uLnTx/>
                <a:uFillTx/>
                <a:latin typeface="Arial" charset="0"/>
                <a:ea typeface="ＭＳ Ｐゴシック" charset="0"/>
                <a:cs typeface="Times New Roman" charset="0"/>
              </a:rPr>
              <a:t>La señalización: saber adónde se está y adónde se va.      </a:t>
            </a:r>
            <a:r>
              <a:rPr kumimoji="0" lang="es-ES" sz="1600" b="1" i="0" u="none" strike="noStrike" kern="1200" cap="none" spc="0" normalizeH="0" baseline="0" noProof="0" dirty="0" smtClean="0">
                <a:ln>
                  <a:noFill/>
                </a:ln>
                <a:solidFill>
                  <a:srgbClr val="660066"/>
                </a:solidFill>
                <a:effectLst/>
                <a:uLnTx/>
                <a:uFillTx/>
                <a:latin typeface="Arial" charset="0"/>
                <a:ea typeface="ＭＳ Ｐゴシック" charset="0"/>
                <a:cs typeface="Times New Roman" charset="0"/>
              </a:rPr>
              <a:t>SENYALİZASYONLU</a:t>
            </a:r>
          </a:p>
          <a:p>
            <a:pPr marL="342900" marR="0" lvl="0" indent="-342900" algn="l" defTabSz="457200" rtl="0" eaLnBrk="1" fontAlgn="auto" latinLnBrk="0" hangingPunct="1">
              <a:lnSpc>
                <a:spcPct val="100000"/>
              </a:lnSpc>
              <a:spcBef>
                <a:spcPct val="50000"/>
              </a:spcBef>
              <a:spcAft>
                <a:spcPts val="0"/>
              </a:spcAft>
              <a:buClrTx/>
              <a:buSzTx/>
              <a:buFont typeface="Arial"/>
              <a:buChar char="•"/>
              <a:tabLst/>
              <a:defRPr/>
            </a:pPr>
            <a:r>
              <a:rPr kumimoji="0" lang="es-ES" sz="1600" b="1" i="0" u="none" strike="noStrike" kern="1200" cap="none" spc="0" normalizeH="0" baseline="0" noProof="0" dirty="0" smtClean="0">
                <a:ln>
                  <a:noFill/>
                </a:ln>
                <a:solidFill>
                  <a:schemeClr val="tx1"/>
                </a:solidFill>
                <a:effectLst/>
                <a:uLnTx/>
                <a:uFillTx/>
                <a:latin typeface="Arial" charset="0"/>
                <a:ea typeface="ＭＳ Ｐゴシック" charset="0"/>
                <a:cs typeface="Times New Roman" charset="0"/>
              </a:rPr>
              <a:t>La participación de la comunidad.                                         </a:t>
            </a:r>
            <a:r>
              <a:rPr kumimoji="0" lang="es-ES" sz="1600" b="1" i="0" u="none" strike="noStrike" kern="1200" cap="none" spc="0" normalizeH="0" baseline="0" noProof="0" dirty="0" smtClean="0">
                <a:ln>
                  <a:noFill/>
                </a:ln>
                <a:solidFill>
                  <a:srgbClr val="660066"/>
                </a:solidFill>
                <a:effectLst/>
                <a:uLnTx/>
                <a:uFillTx/>
                <a:latin typeface="Arial" charset="0"/>
                <a:ea typeface="ＭＳ Ｐゴシック" charset="0"/>
                <a:cs typeface="Times New Roman" charset="0"/>
              </a:rPr>
              <a:t>TOPLUMCU</a:t>
            </a:r>
          </a:p>
          <a:p>
            <a:pPr marL="342900" marR="0" lvl="0" indent="-342900" algn="l" defTabSz="457200" rtl="0" eaLnBrk="1" fontAlgn="auto" latinLnBrk="0" hangingPunct="1">
              <a:lnSpc>
                <a:spcPct val="100000"/>
              </a:lnSpc>
              <a:spcBef>
                <a:spcPct val="50000"/>
              </a:spcBef>
              <a:spcAft>
                <a:spcPts val="0"/>
              </a:spcAft>
              <a:buClrTx/>
              <a:buSzTx/>
              <a:buFont typeface="Arial"/>
              <a:buChar char="•"/>
              <a:tabLst/>
              <a:defRPr/>
            </a:pPr>
            <a:r>
              <a:rPr kumimoji="0" lang="es-ES" sz="1600" b="1" i="0" u="none" strike="noStrike" kern="1200" cap="none" spc="0" normalizeH="0" baseline="0" noProof="0" dirty="0" smtClean="0">
                <a:ln>
                  <a:noFill/>
                </a:ln>
                <a:solidFill>
                  <a:schemeClr val="tx1"/>
                </a:solidFill>
                <a:effectLst/>
                <a:uLnTx/>
                <a:uFillTx/>
                <a:latin typeface="Arial" charset="0"/>
                <a:ea typeface="ＭＳ Ｐゴシック" charset="0"/>
                <a:cs typeface="Times New Roman" charset="0"/>
              </a:rPr>
              <a:t>La concurrencia de personas: oír y ser oído.                        </a:t>
            </a:r>
            <a:r>
              <a:rPr lang="tr-TR" sz="1600" b="1" dirty="0" smtClean="0">
                <a:solidFill>
                  <a:srgbClr val="660066"/>
                </a:solidFill>
                <a:cs typeface="Times New Roman" charset="0"/>
              </a:rPr>
              <a:t>HAYATİ</a:t>
            </a:r>
            <a:endParaRPr kumimoji="0" lang="es-ES" sz="1600" b="1" i="0" u="none" strike="noStrike" kern="1200" cap="none" spc="0" normalizeH="0" baseline="0" noProof="0" dirty="0">
              <a:ln>
                <a:noFill/>
              </a:ln>
              <a:solidFill>
                <a:srgbClr val="660066"/>
              </a:solidFill>
              <a:effectLst/>
              <a:uLnTx/>
              <a:uFillTx/>
              <a:latin typeface="Arial" charset="0"/>
              <a:ea typeface="ＭＳ Ｐゴシック" charset="0"/>
              <a:cs typeface="Times New Roman" charset="0"/>
            </a:endParaRPr>
          </a:p>
        </p:txBody>
      </p:sp>
      <p:cxnSp>
        <p:nvCxnSpPr>
          <p:cNvPr id="7" name="6 Conector recto"/>
          <p:cNvCxnSpPr/>
          <p:nvPr/>
        </p:nvCxnSpPr>
        <p:spPr>
          <a:xfrm>
            <a:off x="0" y="3832613"/>
            <a:ext cx="9143999" cy="0"/>
          </a:xfrm>
          <a:prstGeom prst="line">
            <a:avLst/>
          </a:prstGeom>
          <a:ln w="76200">
            <a:solidFill>
              <a:schemeClr val="accent6"/>
            </a:solidFill>
          </a:ln>
        </p:spPr>
        <p:style>
          <a:lnRef idx="1">
            <a:schemeClr val="accent6"/>
          </a:lnRef>
          <a:fillRef idx="0">
            <a:schemeClr val="accent6"/>
          </a:fillRef>
          <a:effectRef idx="0">
            <a:schemeClr val="accent6"/>
          </a:effectRef>
          <a:fontRef idx="minor">
            <a:schemeClr val="tx1"/>
          </a:fontRef>
        </p:style>
      </p:cxnSp>
      <p:sp>
        <p:nvSpPr>
          <p:cNvPr id="8" name="Text Box 22"/>
          <p:cNvSpPr txBox="1">
            <a:spLocks noChangeArrowheads="1"/>
          </p:cNvSpPr>
          <p:nvPr/>
        </p:nvSpPr>
        <p:spPr bwMode="auto">
          <a:xfrm>
            <a:off x="0" y="3471078"/>
            <a:ext cx="9125665" cy="276999"/>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defRPr/>
            </a:pPr>
            <a:r>
              <a:rPr lang="es-ES" sz="1200" dirty="0" smtClean="0"/>
              <a:t>Capítulo “</a:t>
            </a:r>
            <a:r>
              <a:rPr lang="es-ES" sz="1200" b="1" dirty="0" smtClean="0"/>
              <a:t>Construyendo entornos seguros desde la perspectiva de género</a:t>
            </a:r>
            <a:r>
              <a:rPr lang="es-ES" sz="1200" dirty="0" smtClean="0"/>
              <a:t>”  NO SURTIS SOLA. ICPS, Barcelona, 2011</a:t>
            </a:r>
            <a:endParaRPr lang="es-ES" sz="1200" dirty="0">
              <a:solidFill>
                <a:schemeClr val="accent4">
                  <a:lumMod val="50000"/>
                </a:schemeClr>
              </a:solidFill>
              <a:cs typeface="Times New Roman" charset="0"/>
            </a:endParaRPr>
          </a:p>
        </p:txBody>
      </p:sp>
      <p:pic>
        <p:nvPicPr>
          <p:cNvPr id="9" name="Picture 9"/>
          <p:cNvPicPr>
            <a:picLocks noChangeAspect="1" noChangeArrowheads="1"/>
          </p:cNvPicPr>
          <p:nvPr/>
        </p:nvPicPr>
        <p:blipFill>
          <a:blip r:embed="rId5" cstate="email">
            <a:extLst>
              <a:ext uri="{28A0092B-C50C-407E-A947-70E740481C1C}">
                <a14:useLocalDpi xmlns:a14="http://schemas.microsoft.com/office/drawing/2010/main"/>
              </a:ext>
            </a:extLst>
          </a:blip>
          <a:srcRect l="9677" t="72932" r="3226" b="18271"/>
          <a:stretch>
            <a:fillRect/>
          </a:stretch>
        </p:blipFill>
        <p:spPr bwMode="auto">
          <a:xfrm>
            <a:off x="6191101" y="6248319"/>
            <a:ext cx="2952899" cy="6370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7"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l="9677" t="72932" r="3226" b="18271"/>
          <a:stretch>
            <a:fillRect/>
          </a:stretch>
        </p:blipFill>
        <p:spPr bwMode="auto">
          <a:xfrm>
            <a:off x="-25052" y="6309320"/>
            <a:ext cx="2397070" cy="517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12" name="11 Rectángulo redondeado"/>
          <p:cNvSpPr/>
          <p:nvPr/>
        </p:nvSpPr>
        <p:spPr>
          <a:xfrm>
            <a:off x="2843808" y="116632"/>
            <a:ext cx="6156176" cy="647402"/>
          </a:xfrm>
          <a:prstGeom prst="roundRect">
            <a:avLst/>
          </a:prstGeom>
          <a:solidFill>
            <a:srgbClr val="22226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tr-TR" sz="2000" dirty="0" smtClean="0">
                <a:solidFill>
                  <a:schemeClr val="bg1"/>
                </a:solidFill>
              </a:rPr>
              <a:t>Deneyimimiz</a:t>
            </a:r>
            <a:r>
              <a:rPr lang="es-ES" sz="2000" dirty="0" smtClean="0">
                <a:solidFill>
                  <a:schemeClr val="bg1"/>
                </a:solidFill>
              </a:rPr>
              <a:t> Col·lectiu Punt 6 - </a:t>
            </a:r>
            <a:r>
              <a:rPr lang="es-ES" sz="2000" dirty="0" err="1" smtClean="0">
                <a:solidFill>
                  <a:schemeClr val="bg1"/>
                </a:solidFill>
              </a:rPr>
              <a:t>Katalunya</a:t>
            </a:r>
            <a:endParaRPr lang="es-ES" sz="1200" dirty="0" smtClean="0">
              <a:solidFill>
                <a:schemeClr val="bg1"/>
              </a:solidFill>
            </a:endParaRPr>
          </a:p>
        </p:txBody>
      </p:sp>
      <p:pic>
        <p:nvPicPr>
          <p:cNvPr id="4" name="Picture 7" descr="IMG_0221"/>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23221"/>
          <a:stretch/>
        </p:blipFill>
        <p:spPr bwMode="auto">
          <a:xfrm>
            <a:off x="4553447" y="786150"/>
            <a:ext cx="4699073" cy="278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34 terrados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572000" y="3447597"/>
            <a:ext cx="4614426" cy="3461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 y="-31960"/>
            <a:ext cx="1835696" cy="84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pic>
        <p:nvPicPr>
          <p:cNvPr id="9"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t="42519" b="48582"/>
          <a:stretch>
            <a:fillRect/>
          </a:stretch>
        </p:blipFill>
        <p:spPr bwMode="auto">
          <a:xfrm>
            <a:off x="-35684" y="5468795"/>
            <a:ext cx="4492425" cy="8385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2" name="Metin kutusu 1"/>
          <p:cNvSpPr txBox="1"/>
          <p:nvPr/>
        </p:nvSpPr>
        <p:spPr>
          <a:xfrm>
            <a:off x="755576" y="404664"/>
            <a:ext cx="1835696" cy="369332"/>
          </a:xfrm>
          <a:prstGeom prst="rect">
            <a:avLst/>
          </a:prstGeom>
          <a:solidFill>
            <a:schemeClr val="bg1"/>
          </a:solidFill>
        </p:spPr>
        <p:txBody>
          <a:bodyPr wrap="square" rtlCol="0">
            <a:spAutoFit/>
          </a:bodyPr>
          <a:lstStyle/>
          <a:p>
            <a:r>
              <a:rPr lang="tr-TR" dirty="0" smtClean="0"/>
              <a:t>Konut</a:t>
            </a:r>
            <a:endParaRPr lang="en-GB" dirty="0"/>
          </a:p>
        </p:txBody>
      </p:sp>
      <p:sp>
        <p:nvSpPr>
          <p:cNvPr id="3" name="Metin kutusu 2"/>
          <p:cNvSpPr txBox="1"/>
          <p:nvPr/>
        </p:nvSpPr>
        <p:spPr>
          <a:xfrm>
            <a:off x="2" y="5518973"/>
            <a:ext cx="4355974" cy="646331"/>
          </a:xfrm>
          <a:prstGeom prst="rect">
            <a:avLst/>
          </a:prstGeom>
          <a:solidFill>
            <a:schemeClr val="bg1"/>
          </a:solidFill>
        </p:spPr>
        <p:txBody>
          <a:bodyPr wrap="square" rtlCol="0">
            <a:spAutoFit/>
          </a:bodyPr>
          <a:lstStyle/>
          <a:p>
            <a:r>
              <a:rPr lang="tr-TR" dirty="0" smtClean="0"/>
              <a:t>Ev ve kamusal alanlarınız arasında geçiş alanları var mı?</a:t>
            </a:r>
            <a:endParaRPr lang="en-GB" dirty="0"/>
          </a:p>
        </p:txBody>
      </p:sp>
    </p:spTree>
    <p:extLst>
      <p:ext uri="{BB962C8B-B14F-4D97-AF65-F5344CB8AC3E}">
        <p14:creationId xmlns:p14="http://schemas.microsoft.com/office/powerpoint/2010/main" val="13189081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arta\Desktop\MARTA\G-PUNT6\Cooperacion\Coop Cali 2014-15\M_Ilustraciones\jornada mayo2015_1.jpg"/>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2095404" y="250204"/>
            <a:ext cx="5219795" cy="5555919"/>
          </a:xfrm>
          <a:prstGeom prst="rect">
            <a:avLst/>
          </a:prstGeom>
          <a:noFill/>
        </p:spPr>
      </p:pic>
      <p:sp>
        <p:nvSpPr>
          <p:cNvPr id="6" name="Text Box 22"/>
          <p:cNvSpPr txBox="1">
            <a:spLocks noChangeArrowheads="1"/>
          </p:cNvSpPr>
          <p:nvPr/>
        </p:nvSpPr>
        <p:spPr bwMode="auto">
          <a:xfrm>
            <a:off x="734615" y="5794752"/>
            <a:ext cx="8317945" cy="276999"/>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r>
              <a:rPr lang="es-ES_tradnl" sz="1200" dirty="0" smtClean="0">
                <a:solidFill>
                  <a:schemeClr val="accent4">
                    <a:lumMod val="50000"/>
                  </a:schemeClr>
                </a:solidFill>
              </a:rPr>
              <a:t>Espacios Públicos. Trabajo de Cooperación en Cali, Colombia. Vivienda y Seguridad. En proceso  2015 </a:t>
            </a:r>
            <a:endParaRPr lang="es-ES" sz="1200" dirty="0">
              <a:solidFill>
                <a:schemeClr val="accent4">
                  <a:lumMod val="50000"/>
                </a:schemeClr>
              </a:solidFill>
              <a:cs typeface="Times New Roman" charset="0"/>
            </a:endParaRPr>
          </a:p>
        </p:txBody>
      </p:sp>
      <p:pic>
        <p:nvPicPr>
          <p:cNvPr id="7"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l="9677" t="72932" r="3226" b="18271"/>
          <a:stretch>
            <a:fillRect/>
          </a:stretch>
        </p:blipFill>
        <p:spPr bwMode="auto">
          <a:xfrm>
            <a:off x="6191101" y="6220935"/>
            <a:ext cx="2952899" cy="6370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propaganda000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43050" y="0"/>
            <a:ext cx="4193211" cy="3287665"/>
          </a:xfrm>
          <a:prstGeom prst="rect">
            <a:avLst/>
          </a:prstGeom>
          <a:noFill/>
        </p:spPr>
      </p:pic>
      <p:pic>
        <p:nvPicPr>
          <p:cNvPr id="6" name="Picture 2" descr="C:\Users\Marta\Desktop\MARTA\G-PUNT6\M_Presentaciones\2014_I Congreso Viv Sost Bcn\ponencia fotos_Marta Fonseca\trab Carolina Bernal.jpg"/>
          <p:cNvPicPr>
            <a:picLocks noChangeAspect="1" noChangeArrowheads="1"/>
          </p:cNvPicPr>
          <p:nvPr/>
        </p:nvPicPr>
        <p:blipFill>
          <a:blip r:embed="rId4" cstate="email"/>
          <a:srcRect/>
          <a:stretch>
            <a:fillRect/>
          </a:stretch>
        </p:blipFill>
        <p:spPr bwMode="auto">
          <a:xfrm>
            <a:off x="0" y="3332282"/>
            <a:ext cx="9143999" cy="3252604"/>
          </a:xfrm>
          <a:prstGeom prst="rect">
            <a:avLst/>
          </a:prstGeom>
          <a:noFill/>
        </p:spPr>
      </p:pic>
      <p:sp>
        <p:nvSpPr>
          <p:cNvPr id="7" name="6 Rectángulo"/>
          <p:cNvSpPr/>
          <p:nvPr/>
        </p:nvSpPr>
        <p:spPr>
          <a:xfrm>
            <a:off x="0" y="6427225"/>
            <a:ext cx="4932040" cy="461665"/>
          </a:xfrm>
          <a:prstGeom prst="rect">
            <a:avLst/>
          </a:prstGeom>
        </p:spPr>
        <p:txBody>
          <a:bodyPr wrap="square">
            <a:spAutoFit/>
          </a:bodyPr>
          <a:lstStyle/>
          <a:p>
            <a:pPr algn="ctr"/>
            <a:r>
              <a:rPr lang="es-ES" sz="1200" dirty="0" smtClean="0"/>
              <a:t>Carolina Bernal Cárdenas. Taller </a:t>
            </a:r>
            <a:r>
              <a:rPr lang="es-ES" sz="1200" b="1" dirty="0" smtClean="0"/>
              <a:t>CASA SIN GÉNERO</a:t>
            </a:r>
            <a:r>
              <a:rPr lang="es-ES" sz="1200" dirty="0" smtClean="0"/>
              <a:t>. Máster Laboratorio Vivienda s.XXI, ETSAB 2005-13</a:t>
            </a:r>
            <a:endParaRPr lang="ca-ES" sz="1200" dirty="0"/>
          </a:p>
        </p:txBody>
      </p:sp>
      <p:cxnSp>
        <p:nvCxnSpPr>
          <p:cNvPr id="8" name="7 Conector recto"/>
          <p:cNvCxnSpPr/>
          <p:nvPr/>
        </p:nvCxnSpPr>
        <p:spPr>
          <a:xfrm>
            <a:off x="0" y="3284984"/>
            <a:ext cx="9143999" cy="0"/>
          </a:xfrm>
          <a:prstGeom prst="line">
            <a:avLst/>
          </a:prstGeom>
          <a:ln w="76200">
            <a:solidFill>
              <a:schemeClr val="accent6"/>
            </a:solidFill>
          </a:ln>
        </p:spPr>
        <p:style>
          <a:lnRef idx="1">
            <a:schemeClr val="accent6"/>
          </a:lnRef>
          <a:fillRef idx="0">
            <a:schemeClr val="accent6"/>
          </a:fillRef>
          <a:effectRef idx="0">
            <a:schemeClr val="accent6"/>
          </a:effectRef>
          <a:fontRef idx="minor">
            <a:schemeClr val="tx1"/>
          </a:fontRef>
        </p:style>
      </p:cxnSp>
      <p:grpSp>
        <p:nvGrpSpPr>
          <p:cNvPr id="2" name="Group 7"/>
          <p:cNvGrpSpPr>
            <a:grpSpLocks/>
          </p:cNvGrpSpPr>
          <p:nvPr/>
        </p:nvGrpSpPr>
        <p:grpSpPr bwMode="auto">
          <a:xfrm>
            <a:off x="-228600" y="0"/>
            <a:ext cx="5171650" cy="3291840"/>
            <a:chOff x="3032" y="164"/>
            <a:chExt cx="2209" cy="1727"/>
          </a:xfrm>
        </p:grpSpPr>
        <p:pic>
          <p:nvPicPr>
            <p:cNvPr id="10" name="Picture 8" descr="Abitare 432 oct 03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78" y="164"/>
              <a:ext cx="1363" cy="1724"/>
            </a:xfrm>
            <a:prstGeom prst="rect">
              <a:avLst/>
            </a:prstGeom>
            <a:noFill/>
          </p:spPr>
        </p:pic>
        <p:pic>
          <p:nvPicPr>
            <p:cNvPr id="11" name="Picture 9" descr="Abitare 432 oct 03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32" y="164"/>
              <a:ext cx="982" cy="1727"/>
            </a:xfrm>
            <a:prstGeom prst="rect">
              <a:avLst/>
            </a:prstGeom>
            <a:noFill/>
          </p:spPr>
        </p:pic>
      </p:grpSp>
      <p:pic>
        <p:nvPicPr>
          <p:cNvPr id="9" name="Picture 9"/>
          <p:cNvPicPr>
            <a:picLocks noChangeAspect="1" noChangeArrowheads="1"/>
          </p:cNvPicPr>
          <p:nvPr/>
        </p:nvPicPr>
        <p:blipFill>
          <a:blip r:embed="rId7" cstate="email">
            <a:extLst>
              <a:ext uri="{28A0092B-C50C-407E-A947-70E740481C1C}">
                <a14:useLocalDpi xmlns:a14="http://schemas.microsoft.com/office/drawing/2010/main"/>
              </a:ext>
            </a:extLst>
          </a:blip>
          <a:srcRect l="9677" t="72932" r="3226" b="18271"/>
          <a:stretch>
            <a:fillRect/>
          </a:stretch>
        </p:blipFill>
        <p:spPr bwMode="auto">
          <a:xfrm>
            <a:off x="6191101" y="6320327"/>
            <a:ext cx="2952899" cy="6370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r="3036"/>
          <a:stretch>
            <a:fillRect/>
          </a:stretch>
        </p:blipFill>
        <p:spPr bwMode="auto">
          <a:xfrm>
            <a:off x="0" y="836712"/>
            <a:ext cx="9144000" cy="5574030"/>
          </a:xfrm>
          <a:prstGeom prst="rect">
            <a:avLst/>
          </a:prstGeom>
          <a:noFill/>
          <a:ln w="9525">
            <a:noFill/>
            <a:miter lim="800000"/>
            <a:headEnd/>
            <a:tailEnd/>
          </a:ln>
        </p:spPr>
      </p:pic>
      <p:pic>
        <p:nvPicPr>
          <p:cNvPr id="3"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l="9677" t="72932" r="3226" b="18271"/>
          <a:stretch>
            <a:fillRect/>
          </a:stretch>
        </p:blipFill>
        <p:spPr bwMode="auto">
          <a:xfrm>
            <a:off x="6191101" y="6220935"/>
            <a:ext cx="2952899" cy="6370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7"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l="9677" t="72932" r="3226" b="18271"/>
          <a:stretch>
            <a:fillRect/>
          </a:stretch>
        </p:blipFill>
        <p:spPr bwMode="auto">
          <a:xfrm>
            <a:off x="-25052" y="6309320"/>
            <a:ext cx="2397070" cy="517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12" name="11 Rectángulo redondeado"/>
          <p:cNvSpPr/>
          <p:nvPr/>
        </p:nvSpPr>
        <p:spPr>
          <a:xfrm>
            <a:off x="3672408" y="116632"/>
            <a:ext cx="6156176" cy="647402"/>
          </a:xfrm>
          <a:prstGeom prst="roundRect">
            <a:avLst/>
          </a:prstGeom>
          <a:solidFill>
            <a:srgbClr val="22226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tr-TR" sz="2000" dirty="0" smtClean="0">
                <a:solidFill>
                  <a:schemeClr val="bg1"/>
                </a:solidFill>
              </a:rPr>
              <a:t>Deneyimimiz</a:t>
            </a:r>
            <a:r>
              <a:rPr lang="es-ES" sz="2000" dirty="0" smtClean="0">
                <a:solidFill>
                  <a:schemeClr val="bg1"/>
                </a:solidFill>
              </a:rPr>
              <a:t>: Col·lectiu Punt 6 - Catalunya</a:t>
            </a:r>
            <a:endParaRPr lang="es-ES" sz="1200" dirty="0" smtClean="0">
              <a:solidFill>
                <a:schemeClr val="bg1"/>
              </a:solidFill>
            </a:endParaRPr>
          </a:p>
        </p:txBody>
      </p:sp>
      <p:pic>
        <p:nvPicPr>
          <p:cNvPr id="4"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8591"/>
          <a:stretch/>
        </p:blipFill>
        <p:spPr bwMode="auto">
          <a:xfrm>
            <a:off x="1656543" y="2069960"/>
            <a:ext cx="2765328" cy="215064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t="5726"/>
          <a:stretch/>
        </p:blipFill>
        <p:spPr bwMode="auto">
          <a:xfrm>
            <a:off x="4421871" y="784508"/>
            <a:ext cx="4722129" cy="61062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3"/>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r="3136" b="55004"/>
          <a:stretch/>
        </p:blipFill>
        <p:spPr bwMode="auto">
          <a:xfrm>
            <a:off x="0" y="4149080"/>
            <a:ext cx="4493519" cy="2060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 Box 3"/>
          <p:cNvSpPr txBox="1">
            <a:spLocks noChangeArrowheads="1"/>
          </p:cNvSpPr>
          <p:nvPr/>
        </p:nvSpPr>
        <p:spPr bwMode="auto">
          <a:xfrm>
            <a:off x="143940" y="980728"/>
            <a:ext cx="4349579" cy="116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tr-TR" altLang="es-ES" sz="2000" b="1" dirty="0" smtClean="0">
                <a:latin typeface="Calibri" pitchFamily="34" charset="0"/>
                <a:cs typeface="Times New Roman" pitchFamily="18" charset="0"/>
              </a:rPr>
              <a:t>Teşhis</a:t>
            </a:r>
            <a:r>
              <a:rPr lang="es-ES" altLang="es-ES" sz="2000" b="1" dirty="0" smtClean="0">
                <a:latin typeface="Calibri" pitchFamily="34" charset="0"/>
                <a:cs typeface="Times New Roman" pitchFamily="18" charset="0"/>
              </a:rPr>
              <a:t>-</a:t>
            </a:r>
            <a:r>
              <a:rPr lang="tr-TR" altLang="es-ES" sz="2000" b="1" dirty="0" smtClean="0">
                <a:latin typeface="Calibri" pitchFamily="34" charset="0"/>
                <a:cs typeface="Times New Roman" pitchFamily="18" charset="0"/>
              </a:rPr>
              <a:t>Günlük Hayat</a:t>
            </a:r>
          </a:p>
          <a:p>
            <a:pPr eaLnBrk="1" hangingPunct="1">
              <a:spcBef>
                <a:spcPct val="50000"/>
              </a:spcBef>
            </a:pPr>
            <a:r>
              <a:rPr lang="tr-TR" altLang="es-ES" sz="2000" b="1" dirty="0" smtClean="0">
                <a:latin typeface="Calibri" pitchFamily="34" charset="0"/>
                <a:cs typeface="Times New Roman" pitchFamily="18" charset="0"/>
              </a:rPr>
              <a:t> </a:t>
            </a:r>
            <a:r>
              <a:rPr lang="es-ES" altLang="es-ES" sz="2000" b="1" dirty="0" smtClean="0">
                <a:latin typeface="Calibri" pitchFamily="34" charset="0"/>
                <a:cs typeface="Times New Roman" pitchFamily="18" charset="0"/>
              </a:rPr>
              <a:t>Fátima ve Carillo, </a:t>
            </a:r>
            <a:r>
              <a:rPr lang="es-ES" altLang="es-ES" sz="2000" b="1" dirty="0">
                <a:latin typeface="Calibri" pitchFamily="34" charset="0"/>
                <a:cs typeface="Times New Roman" pitchFamily="18" charset="0"/>
              </a:rPr>
              <a:t>Buenos </a:t>
            </a:r>
            <a:r>
              <a:rPr lang="es-ES" altLang="es-ES" sz="2000" b="1" dirty="0" smtClean="0">
                <a:latin typeface="Calibri" pitchFamily="34" charset="0"/>
                <a:cs typeface="Times New Roman" pitchFamily="18" charset="0"/>
              </a:rPr>
              <a:t>Aires, 2012</a:t>
            </a:r>
            <a:endParaRPr lang="es-ES" altLang="es-ES" sz="2000" b="1" dirty="0">
              <a:latin typeface="Calibri" pitchFamily="34" charset="0"/>
              <a:cs typeface="Times New Roman" pitchFamily="18" charset="0"/>
            </a:endParaRPr>
          </a:p>
        </p:txBody>
      </p:sp>
      <p:pic>
        <p:nvPicPr>
          <p:cNvPr id="9" name="Picture 2" descr="\\Zai\compartidos zai\_CONFERENCIAS_TEXTOS_LIBROS\2013\09_bienal buenos aires\SECHI.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37343" y="2819400"/>
            <a:ext cx="1219200" cy="1219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7500270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7"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l="9677" t="72932" r="3226" b="18271"/>
          <a:stretch>
            <a:fillRect/>
          </a:stretch>
        </p:blipFill>
        <p:spPr bwMode="auto">
          <a:xfrm>
            <a:off x="-25052" y="6309320"/>
            <a:ext cx="2397070" cy="517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12" name="11 Rectángulo redondeado"/>
          <p:cNvSpPr/>
          <p:nvPr/>
        </p:nvSpPr>
        <p:spPr>
          <a:xfrm>
            <a:off x="2915816" y="116632"/>
            <a:ext cx="6156176" cy="647402"/>
          </a:xfrm>
          <a:prstGeom prst="roundRect">
            <a:avLst/>
          </a:prstGeom>
          <a:solidFill>
            <a:srgbClr val="22226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tr-TR" sz="2000" dirty="0" smtClean="0">
                <a:solidFill>
                  <a:schemeClr val="bg1"/>
                </a:solidFill>
              </a:rPr>
              <a:t>Deneyimimiz</a:t>
            </a:r>
            <a:r>
              <a:rPr lang="es-ES" sz="2000" dirty="0" smtClean="0">
                <a:solidFill>
                  <a:schemeClr val="bg1"/>
                </a:solidFill>
              </a:rPr>
              <a:t>: Col·lectiu Punt 6 - </a:t>
            </a:r>
            <a:r>
              <a:rPr lang="es-ES" sz="2000" dirty="0" err="1">
                <a:solidFill>
                  <a:schemeClr val="bg1"/>
                </a:solidFill>
              </a:rPr>
              <a:t>K</a:t>
            </a:r>
            <a:r>
              <a:rPr lang="es-ES" sz="2000" dirty="0" err="1" smtClean="0">
                <a:solidFill>
                  <a:schemeClr val="bg1"/>
                </a:solidFill>
              </a:rPr>
              <a:t>atalunya</a:t>
            </a:r>
            <a:endParaRPr lang="es-ES" sz="1200" dirty="0" smtClean="0">
              <a:solidFill>
                <a:schemeClr val="bg1"/>
              </a:solidFill>
            </a:endParaRPr>
          </a:p>
        </p:txBody>
      </p:sp>
      <p:pic>
        <p:nvPicPr>
          <p:cNvPr id="4" name="Picture 2" descr="C:\Users\OTROS\Dropbox\PROYECTO SECHI\09_PARTICIPACIÓN 28 AL 30 DE AGOSTO\PARTICIPACIÓN_CH SOLDATI_MIÉRCOLES 28-08-2013\Scaneo_Soldati\DSCF9133.JPG"/>
          <p:cNvPicPr>
            <a:picLocks noChangeAspect="1" noChangeArrowheads="1"/>
          </p:cNvPicPr>
          <p:nvPr/>
        </p:nvPicPr>
        <p:blipFill>
          <a:blip r:embed="rId4" cstate="email">
            <a:lum contrast="20000"/>
            <a:extLst>
              <a:ext uri="{28A0092B-C50C-407E-A947-70E740481C1C}">
                <a14:useLocalDpi xmlns:a14="http://schemas.microsoft.com/office/drawing/2010/main"/>
              </a:ext>
            </a:extLst>
          </a:blip>
          <a:srcRect/>
          <a:stretch>
            <a:fillRect/>
          </a:stretch>
        </p:blipFill>
        <p:spPr bwMode="auto">
          <a:xfrm>
            <a:off x="970104" y="875539"/>
            <a:ext cx="3705084" cy="52489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3" descr="C:\Users\OTROS\Dropbox\PROYECTO SECHI\09_PARTICIPACIÓN 28 AL 30 DE AGOSTO\PARTICIPACIÓN_CH SOLDATI_MIÉRCOLES 28-08-2013\Scaneo_Soldati\DSCF9122.JPG"/>
          <p:cNvPicPr>
            <a:picLocks noChangeAspect="1" noChangeArrowheads="1"/>
          </p:cNvPicPr>
          <p:nvPr/>
        </p:nvPicPr>
        <p:blipFill>
          <a:blip r:embed="rId5" cstate="email">
            <a:lum contrast="18000"/>
            <a:extLst>
              <a:ext uri="{28A0092B-C50C-407E-A947-70E740481C1C}">
                <a14:useLocalDpi xmlns:a14="http://schemas.microsoft.com/office/drawing/2010/main"/>
              </a:ext>
            </a:extLst>
          </a:blip>
          <a:srcRect/>
          <a:stretch>
            <a:fillRect/>
          </a:stretch>
        </p:blipFill>
        <p:spPr bwMode="auto">
          <a:xfrm>
            <a:off x="5096574" y="876010"/>
            <a:ext cx="3949907" cy="5255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12 CuadroTexto"/>
          <p:cNvSpPr txBox="1">
            <a:spLocks noChangeArrowheads="1"/>
          </p:cNvSpPr>
          <p:nvPr/>
        </p:nvSpPr>
        <p:spPr bwMode="auto">
          <a:xfrm>
            <a:off x="2296708" y="2933123"/>
            <a:ext cx="474614" cy="83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5258" tIns="32629" rIns="65258" bIns="32629">
            <a:spAutoFit/>
          </a:bodyPr>
          <a:lstStyle>
            <a:lvl1pPr eaLnBrk="0" hangingPunct="0">
              <a:defRPr sz="2500">
                <a:solidFill>
                  <a:schemeClr val="tx1"/>
                </a:solidFill>
                <a:latin typeface="Arial" charset="0"/>
                <a:cs typeface="Arial" charset="0"/>
              </a:defRPr>
            </a:lvl1pPr>
            <a:lvl2pPr marL="742950" indent="-285750" eaLnBrk="0" hangingPunct="0">
              <a:defRPr sz="2500">
                <a:solidFill>
                  <a:schemeClr val="tx1"/>
                </a:solidFill>
                <a:latin typeface="Arial" charset="0"/>
                <a:cs typeface="Arial" charset="0"/>
              </a:defRPr>
            </a:lvl2pPr>
            <a:lvl3pPr marL="1143000" indent="-228600" eaLnBrk="0" hangingPunct="0">
              <a:defRPr sz="2500">
                <a:solidFill>
                  <a:schemeClr val="tx1"/>
                </a:solidFill>
                <a:latin typeface="Arial" charset="0"/>
                <a:cs typeface="Arial" charset="0"/>
              </a:defRPr>
            </a:lvl3pPr>
            <a:lvl4pPr marL="1600200" indent="-228600" eaLnBrk="0" hangingPunct="0">
              <a:defRPr sz="2500">
                <a:solidFill>
                  <a:schemeClr val="tx1"/>
                </a:solidFill>
                <a:latin typeface="Arial" charset="0"/>
                <a:cs typeface="Arial" charset="0"/>
              </a:defRPr>
            </a:lvl4pPr>
            <a:lvl5pPr marL="2057400" indent="-228600" eaLnBrk="0" hangingPunct="0">
              <a:defRPr sz="2500">
                <a:solidFill>
                  <a:schemeClr val="tx1"/>
                </a:solidFill>
                <a:latin typeface="Arial" charset="0"/>
                <a:cs typeface="Arial" charset="0"/>
              </a:defRPr>
            </a:lvl5pPr>
            <a:lvl6pPr marL="2514600" indent="-228600" defTabSz="1277938" eaLnBrk="0" fontAlgn="base" hangingPunct="0">
              <a:spcBef>
                <a:spcPct val="0"/>
              </a:spcBef>
              <a:spcAft>
                <a:spcPct val="0"/>
              </a:spcAft>
              <a:defRPr sz="2500">
                <a:solidFill>
                  <a:schemeClr val="tx1"/>
                </a:solidFill>
                <a:latin typeface="Arial" charset="0"/>
                <a:cs typeface="Arial" charset="0"/>
              </a:defRPr>
            </a:lvl6pPr>
            <a:lvl7pPr marL="2971800" indent="-228600" defTabSz="1277938" eaLnBrk="0" fontAlgn="base" hangingPunct="0">
              <a:spcBef>
                <a:spcPct val="0"/>
              </a:spcBef>
              <a:spcAft>
                <a:spcPct val="0"/>
              </a:spcAft>
              <a:defRPr sz="2500">
                <a:solidFill>
                  <a:schemeClr val="tx1"/>
                </a:solidFill>
                <a:latin typeface="Arial" charset="0"/>
                <a:cs typeface="Arial" charset="0"/>
              </a:defRPr>
            </a:lvl7pPr>
            <a:lvl8pPr marL="3429000" indent="-228600" defTabSz="1277938" eaLnBrk="0" fontAlgn="base" hangingPunct="0">
              <a:spcBef>
                <a:spcPct val="0"/>
              </a:spcBef>
              <a:spcAft>
                <a:spcPct val="0"/>
              </a:spcAft>
              <a:defRPr sz="2500">
                <a:solidFill>
                  <a:schemeClr val="tx1"/>
                </a:solidFill>
                <a:latin typeface="Arial" charset="0"/>
                <a:cs typeface="Arial" charset="0"/>
              </a:defRPr>
            </a:lvl8pPr>
            <a:lvl9pPr marL="3886200" indent="-228600" defTabSz="1277938" eaLnBrk="0" fontAlgn="base" hangingPunct="0">
              <a:spcBef>
                <a:spcPct val="0"/>
              </a:spcBef>
              <a:spcAft>
                <a:spcPct val="0"/>
              </a:spcAft>
              <a:defRPr sz="2500">
                <a:solidFill>
                  <a:schemeClr val="tx1"/>
                </a:solidFill>
                <a:latin typeface="Arial" charset="0"/>
                <a:cs typeface="Arial" charset="0"/>
              </a:defRPr>
            </a:lvl9pPr>
          </a:lstStyle>
          <a:p>
            <a:pPr eaLnBrk="1" hangingPunct="1"/>
            <a:r>
              <a:rPr lang="es-AR" altLang="es-ES" b="1">
                <a:solidFill>
                  <a:srgbClr val="FF0000"/>
                </a:solidFill>
                <a:latin typeface="Calibri" pitchFamily="34" charset="0"/>
              </a:rPr>
              <a:t>S32</a:t>
            </a:r>
          </a:p>
        </p:txBody>
      </p:sp>
      <p:sp>
        <p:nvSpPr>
          <p:cNvPr id="8" name="13 CuadroTexto"/>
          <p:cNvSpPr txBox="1">
            <a:spLocks noChangeArrowheads="1"/>
          </p:cNvSpPr>
          <p:nvPr/>
        </p:nvSpPr>
        <p:spPr bwMode="auto">
          <a:xfrm>
            <a:off x="3325509" y="3961596"/>
            <a:ext cx="475420" cy="83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5258" tIns="32629" rIns="65258" bIns="32629">
            <a:spAutoFit/>
          </a:bodyPr>
          <a:lstStyle>
            <a:lvl1pPr eaLnBrk="0" hangingPunct="0">
              <a:defRPr sz="2500">
                <a:solidFill>
                  <a:schemeClr val="tx1"/>
                </a:solidFill>
                <a:latin typeface="Arial" charset="0"/>
                <a:cs typeface="Arial" charset="0"/>
              </a:defRPr>
            </a:lvl1pPr>
            <a:lvl2pPr marL="742950" indent="-285750" eaLnBrk="0" hangingPunct="0">
              <a:defRPr sz="2500">
                <a:solidFill>
                  <a:schemeClr val="tx1"/>
                </a:solidFill>
                <a:latin typeface="Arial" charset="0"/>
                <a:cs typeface="Arial" charset="0"/>
              </a:defRPr>
            </a:lvl2pPr>
            <a:lvl3pPr marL="1143000" indent="-228600" eaLnBrk="0" hangingPunct="0">
              <a:defRPr sz="2500">
                <a:solidFill>
                  <a:schemeClr val="tx1"/>
                </a:solidFill>
                <a:latin typeface="Arial" charset="0"/>
                <a:cs typeface="Arial" charset="0"/>
              </a:defRPr>
            </a:lvl3pPr>
            <a:lvl4pPr marL="1600200" indent="-228600" eaLnBrk="0" hangingPunct="0">
              <a:defRPr sz="2500">
                <a:solidFill>
                  <a:schemeClr val="tx1"/>
                </a:solidFill>
                <a:latin typeface="Arial" charset="0"/>
                <a:cs typeface="Arial" charset="0"/>
              </a:defRPr>
            </a:lvl4pPr>
            <a:lvl5pPr marL="2057400" indent="-228600" eaLnBrk="0" hangingPunct="0">
              <a:defRPr sz="2500">
                <a:solidFill>
                  <a:schemeClr val="tx1"/>
                </a:solidFill>
                <a:latin typeface="Arial" charset="0"/>
                <a:cs typeface="Arial" charset="0"/>
              </a:defRPr>
            </a:lvl5pPr>
            <a:lvl6pPr marL="2514600" indent="-228600" defTabSz="1277938" eaLnBrk="0" fontAlgn="base" hangingPunct="0">
              <a:spcBef>
                <a:spcPct val="0"/>
              </a:spcBef>
              <a:spcAft>
                <a:spcPct val="0"/>
              </a:spcAft>
              <a:defRPr sz="2500">
                <a:solidFill>
                  <a:schemeClr val="tx1"/>
                </a:solidFill>
                <a:latin typeface="Arial" charset="0"/>
                <a:cs typeface="Arial" charset="0"/>
              </a:defRPr>
            </a:lvl6pPr>
            <a:lvl7pPr marL="2971800" indent="-228600" defTabSz="1277938" eaLnBrk="0" fontAlgn="base" hangingPunct="0">
              <a:spcBef>
                <a:spcPct val="0"/>
              </a:spcBef>
              <a:spcAft>
                <a:spcPct val="0"/>
              </a:spcAft>
              <a:defRPr sz="2500">
                <a:solidFill>
                  <a:schemeClr val="tx1"/>
                </a:solidFill>
                <a:latin typeface="Arial" charset="0"/>
                <a:cs typeface="Arial" charset="0"/>
              </a:defRPr>
            </a:lvl7pPr>
            <a:lvl8pPr marL="3429000" indent="-228600" defTabSz="1277938" eaLnBrk="0" fontAlgn="base" hangingPunct="0">
              <a:spcBef>
                <a:spcPct val="0"/>
              </a:spcBef>
              <a:spcAft>
                <a:spcPct val="0"/>
              </a:spcAft>
              <a:defRPr sz="2500">
                <a:solidFill>
                  <a:schemeClr val="tx1"/>
                </a:solidFill>
                <a:latin typeface="Arial" charset="0"/>
                <a:cs typeface="Arial" charset="0"/>
              </a:defRPr>
            </a:lvl8pPr>
            <a:lvl9pPr marL="3886200" indent="-228600" defTabSz="1277938" eaLnBrk="0" fontAlgn="base" hangingPunct="0">
              <a:spcBef>
                <a:spcPct val="0"/>
              </a:spcBef>
              <a:spcAft>
                <a:spcPct val="0"/>
              </a:spcAft>
              <a:defRPr sz="2500">
                <a:solidFill>
                  <a:schemeClr val="tx1"/>
                </a:solidFill>
                <a:latin typeface="Arial" charset="0"/>
                <a:cs typeface="Arial" charset="0"/>
              </a:defRPr>
            </a:lvl9pPr>
          </a:lstStyle>
          <a:p>
            <a:pPr eaLnBrk="1" hangingPunct="1"/>
            <a:r>
              <a:rPr lang="es-AR" altLang="es-ES" b="1">
                <a:solidFill>
                  <a:srgbClr val="FF0000"/>
                </a:solidFill>
                <a:latin typeface="Calibri" pitchFamily="34" charset="0"/>
              </a:rPr>
              <a:t>S30</a:t>
            </a:r>
          </a:p>
        </p:txBody>
      </p:sp>
      <p:sp>
        <p:nvSpPr>
          <p:cNvPr id="9" name="14 CuadroTexto"/>
          <p:cNvSpPr txBox="1">
            <a:spLocks noChangeArrowheads="1"/>
          </p:cNvSpPr>
          <p:nvPr/>
        </p:nvSpPr>
        <p:spPr bwMode="auto">
          <a:xfrm>
            <a:off x="3325509" y="2984149"/>
            <a:ext cx="475420" cy="83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5258" tIns="32629" rIns="65258" bIns="32629">
            <a:spAutoFit/>
          </a:bodyPr>
          <a:lstStyle>
            <a:lvl1pPr eaLnBrk="0" hangingPunct="0">
              <a:defRPr sz="2500">
                <a:solidFill>
                  <a:schemeClr val="tx1"/>
                </a:solidFill>
                <a:latin typeface="Arial" charset="0"/>
                <a:cs typeface="Arial" charset="0"/>
              </a:defRPr>
            </a:lvl1pPr>
            <a:lvl2pPr marL="742950" indent="-285750" eaLnBrk="0" hangingPunct="0">
              <a:defRPr sz="2500">
                <a:solidFill>
                  <a:schemeClr val="tx1"/>
                </a:solidFill>
                <a:latin typeface="Arial" charset="0"/>
                <a:cs typeface="Arial" charset="0"/>
              </a:defRPr>
            </a:lvl2pPr>
            <a:lvl3pPr marL="1143000" indent="-228600" eaLnBrk="0" hangingPunct="0">
              <a:defRPr sz="2500">
                <a:solidFill>
                  <a:schemeClr val="tx1"/>
                </a:solidFill>
                <a:latin typeface="Arial" charset="0"/>
                <a:cs typeface="Arial" charset="0"/>
              </a:defRPr>
            </a:lvl3pPr>
            <a:lvl4pPr marL="1600200" indent="-228600" eaLnBrk="0" hangingPunct="0">
              <a:defRPr sz="2500">
                <a:solidFill>
                  <a:schemeClr val="tx1"/>
                </a:solidFill>
                <a:latin typeface="Arial" charset="0"/>
                <a:cs typeface="Arial" charset="0"/>
              </a:defRPr>
            </a:lvl4pPr>
            <a:lvl5pPr marL="2057400" indent="-228600" eaLnBrk="0" hangingPunct="0">
              <a:defRPr sz="2500">
                <a:solidFill>
                  <a:schemeClr val="tx1"/>
                </a:solidFill>
                <a:latin typeface="Arial" charset="0"/>
                <a:cs typeface="Arial" charset="0"/>
              </a:defRPr>
            </a:lvl5pPr>
            <a:lvl6pPr marL="2514600" indent="-228600" defTabSz="1277938" eaLnBrk="0" fontAlgn="base" hangingPunct="0">
              <a:spcBef>
                <a:spcPct val="0"/>
              </a:spcBef>
              <a:spcAft>
                <a:spcPct val="0"/>
              </a:spcAft>
              <a:defRPr sz="2500">
                <a:solidFill>
                  <a:schemeClr val="tx1"/>
                </a:solidFill>
                <a:latin typeface="Arial" charset="0"/>
                <a:cs typeface="Arial" charset="0"/>
              </a:defRPr>
            </a:lvl6pPr>
            <a:lvl7pPr marL="2971800" indent="-228600" defTabSz="1277938" eaLnBrk="0" fontAlgn="base" hangingPunct="0">
              <a:spcBef>
                <a:spcPct val="0"/>
              </a:spcBef>
              <a:spcAft>
                <a:spcPct val="0"/>
              </a:spcAft>
              <a:defRPr sz="2500">
                <a:solidFill>
                  <a:schemeClr val="tx1"/>
                </a:solidFill>
                <a:latin typeface="Arial" charset="0"/>
                <a:cs typeface="Arial" charset="0"/>
              </a:defRPr>
            </a:lvl7pPr>
            <a:lvl8pPr marL="3429000" indent="-228600" defTabSz="1277938" eaLnBrk="0" fontAlgn="base" hangingPunct="0">
              <a:spcBef>
                <a:spcPct val="0"/>
              </a:spcBef>
              <a:spcAft>
                <a:spcPct val="0"/>
              </a:spcAft>
              <a:defRPr sz="2500">
                <a:solidFill>
                  <a:schemeClr val="tx1"/>
                </a:solidFill>
                <a:latin typeface="Arial" charset="0"/>
                <a:cs typeface="Arial" charset="0"/>
              </a:defRPr>
            </a:lvl8pPr>
            <a:lvl9pPr marL="3886200" indent="-228600" defTabSz="1277938" eaLnBrk="0" fontAlgn="base" hangingPunct="0">
              <a:spcBef>
                <a:spcPct val="0"/>
              </a:spcBef>
              <a:spcAft>
                <a:spcPct val="0"/>
              </a:spcAft>
              <a:defRPr sz="2500">
                <a:solidFill>
                  <a:schemeClr val="tx1"/>
                </a:solidFill>
                <a:latin typeface="Arial" charset="0"/>
                <a:cs typeface="Arial" charset="0"/>
              </a:defRPr>
            </a:lvl9pPr>
          </a:lstStyle>
          <a:p>
            <a:pPr eaLnBrk="1" hangingPunct="1"/>
            <a:r>
              <a:rPr lang="es-AR" altLang="es-ES" b="1">
                <a:solidFill>
                  <a:srgbClr val="FF0000"/>
                </a:solidFill>
                <a:latin typeface="Calibri" pitchFamily="34" charset="0"/>
              </a:rPr>
              <a:t>S29</a:t>
            </a:r>
          </a:p>
        </p:txBody>
      </p:sp>
      <p:sp>
        <p:nvSpPr>
          <p:cNvPr id="10" name="9 Rectángulo"/>
          <p:cNvSpPr/>
          <p:nvPr/>
        </p:nvSpPr>
        <p:spPr>
          <a:xfrm>
            <a:off x="3923928" y="2643944"/>
            <a:ext cx="720448" cy="4250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5258" tIns="32629" rIns="65258" bIns="32629" anchor="ctr"/>
          <a:lstStyle/>
          <a:p>
            <a:pPr algn="ctr" defTabSz="913630">
              <a:defRPr/>
            </a:pPr>
            <a:endParaRPr lang="es-AR"/>
          </a:p>
        </p:txBody>
      </p:sp>
      <p:sp>
        <p:nvSpPr>
          <p:cNvPr id="11" name="17 CuadroTexto"/>
          <p:cNvSpPr txBox="1">
            <a:spLocks noChangeArrowheads="1"/>
          </p:cNvSpPr>
          <p:nvPr/>
        </p:nvSpPr>
        <p:spPr bwMode="auto">
          <a:xfrm>
            <a:off x="1904467" y="4583412"/>
            <a:ext cx="1279605" cy="435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5258" tIns="32629" rIns="65258" bIns="32629">
            <a:spAutoFit/>
          </a:bodyPr>
          <a:lstStyle>
            <a:lvl1pPr eaLnBrk="0" hangingPunct="0">
              <a:defRPr sz="2500">
                <a:solidFill>
                  <a:schemeClr val="tx1"/>
                </a:solidFill>
                <a:latin typeface="Arial" charset="0"/>
                <a:cs typeface="Arial" charset="0"/>
              </a:defRPr>
            </a:lvl1pPr>
            <a:lvl2pPr marL="742950" indent="-285750" eaLnBrk="0" hangingPunct="0">
              <a:defRPr sz="2500">
                <a:solidFill>
                  <a:schemeClr val="tx1"/>
                </a:solidFill>
                <a:latin typeface="Arial" charset="0"/>
                <a:cs typeface="Arial" charset="0"/>
              </a:defRPr>
            </a:lvl2pPr>
            <a:lvl3pPr marL="1143000" indent="-228600" eaLnBrk="0" hangingPunct="0">
              <a:defRPr sz="2500">
                <a:solidFill>
                  <a:schemeClr val="tx1"/>
                </a:solidFill>
                <a:latin typeface="Arial" charset="0"/>
                <a:cs typeface="Arial" charset="0"/>
              </a:defRPr>
            </a:lvl3pPr>
            <a:lvl4pPr marL="1600200" indent="-228600" eaLnBrk="0" hangingPunct="0">
              <a:defRPr sz="2500">
                <a:solidFill>
                  <a:schemeClr val="tx1"/>
                </a:solidFill>
                <a:latin typeface="Arial" charset="0"/>
                <a:cs typeface="Arial" charset="0"/>
              </a:defRPr>
            </a:lvl4pPr>
            <a:lvl5pPr marL="2057400" indent="-228600" eaLnBrk="0" hangingPunct="0">
              <a:defRPr sz="2500">
                <a:solidFill>
                  <a:schemeClr val="tx1"/>
                </a:solidFill>
                <a:latin typeface="Arial" charset="0"/>
                <a:cs typeface="Arial" charset="0"/>
              </a:defRPr>
            </a:lvl5pPr>
            <a:lvl6pPr marL="2514600" indent="-228600" defTabSz="1277938" eaLnBrk="0" fontAlgn="base" hangingPunct="0">
              <a:spcBef>
                <a:spcPct val="0"/>
              </a:spcBef>
              <a:spcAft>
                <a:spcPct val="0"/>
              </a:spcAft>
              <a:defRPr sz="2500">
                <a:solidFill>
                  <a:schemeClr val="tx1"/>
                </a:solidFill>
                <a:latin typeface="Arial" charset="0"/>
                <a:cs typeface="Arial" charset="0"/>
              </a:defRPr>
            </a:lvl6pPr>
            <a:lvl7pPr marL="2971800" indent="-228600" defTabSz="1277938" eaLnBrk="0" fontAlgn="base" hangingPunct="0">
              <a:spcBef>
                <a:spcPct val="0"/>
              </a:spcBef>
              <a:spcAft>
                <a:spcPct val="0"/>
              </a:spcAft>
              <a:defRPr sz="2500">
                <a:solidFill>
                  <a:schemeClr val="tx1"/>
                </a:solidFill>
                <a:latin typeface="Arial" charset="0"/>
                <a:cs typeface="Arial" charset="0"/>
              </a:defRPr>
            </a:lvl7pPr>
            <a:lvl8pPr marL="3429000" indent="-228600" defTabSz="1277938" eaLnBrk="0" fontAlgn="base" hangingPunct="0">
              <a:spcBef>
                <a:spcPct val="0"/>
              </a:spcBef>
              <a:spcAft>
                <a:spcPct val="0"/>
              </a:spcAft>
              <a:defRPr sz="2500">
                <a:solidFill>
                  <a:schemeClr val="tx1"/>
                </a:solidFill>
                <a:latin typeface="Arial" charset="0"/>
                <a:cs typeface="Arial" charset="0"/>
              </a:defRPr>
            </a:lvl8pPr>
            <a:lvl9pPr marL="3886200" indent="-228600" defTabSz="1277938" eaLnBrk="0" fontAlgn="base" hangingPunct="0">
              <a:spcBef>
                <a:spcPct val="0"/>
              </a:spcBef>
              <a:spcAft>
                <a:spcPct val="0"/>
              </a:spcAft>
              <a:defRPr sz="2500">
                <a:solidFill>
                  <a:schemeClr val="tx1"/>
                </a:solidFill>
                <a:latin typeface="Arial" charset="0"/>
                <a:cs typeface="Arial" charset="0"/>
              </a:defRPr>
            </a:lvl9pPr>
          </a:lstStyle>
          <a:p>
            <a:pPr eaLnBrk="1" hangingPunct="1"/>
            <a:r>
              <a:rPr lang="es-AR" altLang="es-ES" sz="1200" b="1" dirty="0">
                <a:latin typeface="Calibri" pitchFamily="34" charset="0"/>
              </a:rPr>
              <a:t>Usan el </a:t>
            </a:r>
            <a:r>
              <a:rPr lang="es-AR" altLang="es-ES" sz="1200" b="1" dirty="0" err="1">
                <a:latin typeface="Calibri" pitchFamily="34" charset="0"/>
              </a:rPr>
              <a:t>premetro</a:t>
            </a:r>
            <a:r>
              <a:rPr lang="es-AR" altLang="es-ES" sz="1200" b="1" dirty="0">
                <a:latin typeface="Calibri" pitchFamily="34" charset="0"/>
              </a:rPr>
              <a:t> para ir a Jumbo</a:t>
            </a:r>
          </a:p>
        </p:txBody>
      </p:sp>
      <p:sp>
        <p:nvSpPr>
          <p:cNvPr id="13" name="12 Elipse"/>
          <p:cNvSpPr/>
          <p:nvPr/>
        </p:nvSpPr>
        <p:spPr>
          <a:xfrm>
            <a:off x="1334356" y="3918562"/>
            <a:ext cx="511680" cy="526584"/>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5258" tIns="32629" rIns="65258" bIns="32629" anchor="ctr"/>
          <a:lstStyle/>
          <a:p>
            <a:pPr algn="ctr" defTabSz="913630">
              <a:defRPr/>
            </a:pPr>
            <a:endParaRPr lang="es-AR"/>
          </a:p>
        </p:txBody>
      </p:sp>
      <p:cxnSp>
        <p:nvCxnSpPr>
          <p:cNvPr id="14" name="13 Conector recto"/>
          <p:cNvCxnSpPr/>
          <p:nvPr/>
        </p:nvCxnSpPr>
        <p:spPr>
          <a:xfrm>
            <a:off x="2198960" y="4238771"/>
            <a:ext cx="1498781" cy="0"/>
          </a:xfrm>
          <a:prstGeom prst="line">
            <a:avLst/>
          </a:prstGeom>
          <a:ln w="7620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15" name="21 CuadroTexto"/>
          <p:cNvSpPr txBox="1">
            <a:spLocks noChangeArrowheads="1"/>
          </p:cNvSpPr>
          <p:nvPr/>
        </p:nvSpPr>
        <p:spPr bwMode="auto">
          <a:xfrm>
            <a:off x="1257422" y="1321000"/>
            <a:ext cx="1205471" cy="743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5258" tIns="32629" rIns="65258" bIns="32629">
            <a:spAutoFit/>
          </a:bodyPr>
          <a:lstStyle>
            <a:lvl1pPr eaLnBrk="0" hangingPunct="0">
              <a:defRPr sz="2500">
                <a:solidFill>
                  <a:schemeClr val="tx1"/>
                </a:solidFill>
                <a:latin typeface="Arial" charset="0"/>
                <a:cs typeface="Arial" charset="0"/>
              </a:defRPr>
            </a:lvl1pPr>
            <a:lvl2pPr marL="742950" indent="-285750" eaLnBrk="0" hangingPunct="0">
              <a:defRPr sz="2500">
                <a:solidFill>
                  <a:schemeClr val="tx1"/>
                </a:solidFill>
                <a:latin typeface="Arial" charset="0"/>
                <a:cs typeface="Arial" charset="0"/>
              </a:defRPr>
            </a:lvl2pPr>
            <a:lvl3pPr marL="1143000" indent="-228600" eaLnBrk="0" hangingPunct="0">
              <a:defRPr sz="2500">
                <a:solidFill>
                  <a:schemeClr val="tx1"/>
                </a:solidFill>
                <a:latin typeface="Arial" charset="0"/>
                <a:cs typeface="Arial" charset="0"/>
              </a:defRPr>
            </a:lvl3pPr>
            <a:lvl4pPr marL="1600200" indent="-228600" eaLnBrk="0" hangingPunct="0">
              <a:defRPr sz="2500">
                <a:solidFill>
                  <a:schemeClr val="tx1"/>
                </a:solidFill>
                <a:latin typeface="Arial" charset="0"/>
                <a:cs typeface="Arial" charset="0"/>
              </a:defRPr>
            </a:lvl4pPr>
            <a:lvl5pPr marL="2057400" indent="-228600" eaLnBrk="0" hangingPunct="0">
              <a:defRPr sz="2500">
                <a:solidFill>
                  <a:schemeClr val="tx1"/>
                </a:solidFill>
                <a:latin typeface="Arial" charset="0"/>
                <a:cs typeface="Arial" charset="0"/>
              </a:defRPr>
            </a:lvl5pPr>
            <a:lvl6pPr marL="2514600" indent="-228600" defTabSz="1277938" eaLnBrk="0" fontAlgn="base" hangingPunct="0">
              <a:spcBef>
                <a:spcPct val="0"/>
              </a:spcBef>
              <a:spcAft>
                <a:spcPct val="0"/>
              </a:spcAft>
              <a:defRPr sz="2500">
                <a:solidFill>
                  <a:schemeClr val="tx1"/>
                </a:solidFill>
                <a:latin typeface="Arial" charset="0"/>
                <a:cs typeface="Arial" charset="0"/>
              </a:defRPr>
            </a:lvl6pPr>
            <a:lvl7pPr marL="2971800" indent="-228600" defTabSz="1277938" eaLnBrk="0" fontAlgn="base" hangingPunct="0">
              <a:spcBef>
                <a:spcPct val="0"/>
              </a:spcBef>
              <a:spcAft>
                <a:spcPct val="0"/>
              </a:spcAft>
              <a:defRPr sz="2500">
                <a:solidFill>
                  <a:schemeClr val="tx1"/>
                </a:solidFill>
                <a:latin typeface="Arial" charset="0"/>
                <a:cs typeface="Arial" charset="0"/>
              </a:defRPr>
            </a:lvl7pPr>
            <a:lvl8pPr marL="3429000" indent="-228600" defTabSz="1277938" eaLnBrk="0" fontAlgn="base" hangingPunct="0">
              <a:spcBef>
                <a:spcPct val="0"/>
              </a:spcBef>
              <a:spcAft>
                <a:spcPct val="0"/>
              </a:spcAft>
              <a:defRPr sz="2500">
                <a:solidFill>
                  <a:schemeClr val="tx1"/>
                </a:solidFill>
                <a:latin typeface="Arial" charset="0"/>
                <a:cs typeface="Arial" charset="0"/>
              </a:defRPr>
            </a:lvl8pPr>
            <a:lvl9pPr marL="3886200" indent="-228600" defTabSz="1277938" eaLnBrk="0" fontAlgn="base" hangingPunct="0">
              <a:spcBef>
                <a:spcPct val="0"/>
              </a:spcBef>
              <a:spcAft>
                <a:spcPct val="0"/>
              </a:spcAft>
              <a:defRPr sz="2500">
                <a:solidFill>
                  <a:schemeClr val="tx1"/>
                </a:solidFill>
                <a:latin typeface="Arial" charset="0"/>
                <a:cs typeface="Arial" charset="0"/>
              </a:defRPr>
            </a:lvl9pPr>
          </a:lstStyle>
          <a:p>
            <a:pPr eaLnBrk="1" hangingPunct="1"/>
            <a:r>
              <a:rPr lang="es-AR" altLang="es-ES" sz="1100" b="1" dirty="0">
                <a:latin typeface="Calibri" pitchFamily="34" charset="0"/>
              </a:rPr>
              <a:t>La escuela y la educación es importante para estas mujeres.</a:t>
            </a:r>
          </a:p>
        </p:txBody>
      </p:sp>
      <p:sp>
        <p:nvSpPr>
          <p:cNvPr id="16" name="22 CuadroTexto"/>
          <p:cNvSpPr txBox="1">
            <a:spLocks noChangeArrowheads="1"/>
          </p:cNvSpPr>
          <p:nvPr/>
        </p:nvSpPr>
        <p:spPr bwMode="auto">
          <a:xfrm>
            <a:off x="8024761" y="5024410"/>
            <a:ext cx="1027391" cy="9122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5258" tIns="32629" rIns="65258" bIns="32629">
            <a:spAutoFit/>
          </a:bodyPr>
          <a:lstStyle>
            <a:lvl1pPr eaLnBrk="0" hangingPunct="0">
              <a:defRPr sz="2500">
                <a:solidFill>
                  <a:schemeClr val="tx1"/>
                </a:solidFill>
                <a:latin typeface="Arial" charset="0"/>
                <a:cs typeface="Arial" charset="0"/>
              </a:defRPr>
            </a:lvl1pPr>
            <a:lvl2pPr marL="742950" indent="-285750" eaLnBrk="0" hangingPunct="0">
              <a:defRPr sz="2500">
                <a:solidFill>
                  <a:schemeClr val="tx1"/>
                </a:solidFill>
                <a:latin typeface="Arial" charset="0"/>
                <a:cs typeface="Arial" charset="0"/>
              </a:defRPr>
            </a:lvl2pPr>
            <a:lvl3pPr marL="1143000" indent="-228600" eaLnBrk="0" hangingPunct="0">
              <a:defRPr sz="2500">
                <a:solidFill>
                  <a:schemeClr val="tx1"/>
                </a:solidFill>
                <a:latin typeface="Arial" charset="0"/>
                <a:cs typeface="Arial" charset="0"/>
              </a:defRPr>
            </a:lvl3pPr>
            <a:lvl4pPr marL="1600200" indent="-228600" eaLnBrk="0" hangingPunct="0">
              <a:defRPr sz="2500">
                <a:solidFill>
                  <a:schemeClr val="tx1"/>
                </a:solidFill>
                <a:latin typeface="Arial" charset="0"/>
                <a:cs typeface="Arial" charset="0"/>
              </a:defRPr>
            </a:lvl4pPr>
            <a:lvl5pPr marL="2057400" indent="-228600" eaLnBrk="0" hangingPunct="0">
              <a:defRPr sz="2500">
                <a:solidFill>
                  <a:schemeClr val="tx1"/>
                </a:solidFill>
                <a:latin typeface="Arial" charset="0"/>
                <a:cs typeface="Arial" charset="0"/>
              </a:defRPr>
            </a:lvl5pPr>
            <a:lvl6pPr marL="2514600" indent="-228600" defTabSz="1277938" eaLnBrk="0" fontAlgn="base" hangingPunct="0">
              <a:spcBef>
                <a:spcPct val="0"/>
              </a:spcBef>
              <a:spcAft>
                <a:spcPct val="0"/>
              </a:spcAft>
              <a:defRPr sz="2500">
                <a:solidFill>
                  <a:schemeClr val="tx1"/>
                </a:solidFill>
                <a:latin typeface="Arial" charset="0"/>
                <a:cs typeface="Arial" charset="0"/>
              </a:defRPr>
            </a:lvl6pPr>
            <a:lvl7pPr marL="2971800" indent="-228600" defTabSz="1277938" eaLnBrk="0" fontAlgn="base" hangingPunct="0">
              <a:spcBef>
                <a:spcPct val="0"/>
              </a:spcBef>
              <a:spcAft>
                <a:spcPct val="0"/>
              </a:spcAft>
              <a:defRPr sz="2500">
                <a:solidFill>
                  <a:schemeClr val="tx1"/>
                </a:solidFill>
                <a:latin typeface="Arial" charset="0"/>
                <a:cs typeface="Arial" charset="0"/>
              </a:defRPr>
            </a:lvl7pPr>
            <a:lvl8pPr marL="3429000" indent="-228600" defTabSz="1277938" eaLnBrk="0" fontAlgn="base" hangingPunct="0">
              <a:spcBef>
                <a:spcPct val="0"/>
              </a:spcBef>
              <a:spcAft>
                <a:spcPct val="0"/>
              </a:spcAft>
              <a:defRPr sz="2500">
                <a:solidFill>
                  <a:schemeClr val="tx1"/>
                </a:solidFill>
                <a:latin typeface="Arial" charset="0"/>
                <a:cs typeface="Arial" charset="0"/>
              </a:defRPr>
            </a:lvl8pPr>
            <a:lvl9pPr marL="3886200" indent="-228600" defTabSz="1277938" eaLnBrk="0" fontAlgn="base" hangingPunct="0">
              <a:spcBef>
                <a:spcPct val="0"/>
              </a:spcBef>
              <a:spcAft>
                <a:spcPct val="0"/>
              </a:spcAft>
              <a:defRPr sz="2500">
                <a:solidFill>
                  <a:schemeClr val="tx1"/>
                </a:solidFill>
                <a:latin typeface="Arial" charset="0"/>
                <a:cs typeface="Arial" charset="0"/>
              </a:defRPr>
            </a:lvl9pPr>
          </a:lstStyle>
          <a:p>
            <a:pPr eaLnBrk="1" hangingPunct="1"/>
            <a:r>
              <a:rPr lang="es-AR" altLang="es-ES" sz="1100" b="1" dirty="0">
                <a:latin typeface="Calibri" pitchFamily="34" charset="0"/>
              </a:rPr>
              <a:t>La placita del </a:t>
            </a:r>
          </a:p>
          <a:p>
            <a:pPr eaLnBrk="1" hangingPunct="1"/>
            <a:r>
              <a:rPr lang="es-AR" altLang="es-ES" sz="1100" b="1" dirty="0">
                <a:latin typeface="Calibri" pitchFamily="34" charset="0"/>
              </a:rPr>
              <a:t>Parque  Roca es mencionada por varias mujeres</a:t>
            </a:r>
          </a:p>
        </p:txBody>
      </p:sp>
      <p:sp>
        <p:nvSpPr>
          <p:cNvPr id="17" name="16 Rectángulo"/>
          <p:cNvSpPr/>
          <p:nvPr/>
        </p:nvSpPr>
        <p:spPr>
          <a:xfrm>
            <a:off x="7993589" y="4991598"/>
            <a:ext cx="950840" cy="957137"/>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5258" tIns="32629" rIns="65258" bIns="32629" anchor="ctr"/>
          <a:lstStyle/>
          <a:p>
            <a:pPr algn="ctr" defTabSz="913630">
              <a:defRPr/>
            </a:pPr>
            <a:endParaRPr lang="es-AR"/>
          </a:p>
        </p:txBody>
      </p:sp>
      <p:sp>
        <p:nvSpPr>
          <p:cNvPr id="18" name="17 Rectángulo"/>
          <p:cNvSpPr/>
          <p:nvPr/>
        </p:nvSpPr>
        <p:spPr>
          <a:xfrm>
            <a:off x="1800121" y="4583962"/>
            <a:ext cx="1383951" cy="478041"/>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5258" tIns="32629" rIns="65258" bIns="32629" anchor="ctr"/>
          <a:lstStyle/>
          <a:p>
            <a:pPr algn="ctr" defTabSz="913630">
              <a:defRPr/>
            </a:pPr>
            <a:endParaRPr lang="es-AR"/>
          </a:p>
        </p:txBody>
      </p:sp>
      <p:sp>
        <p:nvSpPr>
          <p:cNvPr id="19" name="25 Rectángulo"/>
          <p:cNvSpPr>
            <a:spLocks noChangeArrowheads="1"/>
          </p:cNvSpPr>
          <p:nvPr/>
        </p:nvSpPr>
        <p:spPr bwMode="auto">
          <a:xfrm>
            <a:off x="1133882" y="3348563"/>
            <a:ext cx="776788" cy="550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5258" tIns="32629" rIns="65258" bIns="32629">
            <a:spAutoFit/>
          </a:bodyPr>
          <a:lstStyle>
            <a:lvl1pPr eaLnBrk="0" hangingPunct="0">
              <a:defRPr sz="2500">
                <a:solidFill>
                  <a:schemeClr val="tx1"/>
                </a:solidFill>
                <a:latin typeface="Arial" charset="0"/>
                <a:cs typeface="Arial" charset="0"/>
              </a:defRPr>
            </a:lvl1pPr>
            <a:lvl2pPr marL="742950" indent="-285750" eaLnBrk="0" hangingPunct="0">
              <a:defRPr sz="2500">
                <a:solidFill>
                  <a:schemeClr val="tx1"/>
                </a:solidFill>
                <a:latin typeface="Arial" charset="0"/>
                <a:cs typeface="Arial" charset="0"/>
              </a:defRPr>
            </a:lvl2pPr>
            <a:lvl3pPr marL="1143000" indent="-228600" eaLnBrk="0" hangingPunct="0">
              <a:defRPr sz="2500">
                <a:solidFill>
                  <a:schemeClr val="tx1"/>
                </a:solidFill>
                <a:latin typeface="Arial" charset="0"/>
                <a:cs typeface="Arial" charset="0"/>
              </a:defRPr>
            </a:lvl3pPr>
            <a:lvl4pPr marL="1600200" indent="-228600" eaLnBrk="0" hangingPunct="0">
              <a:defRPr sz="2500">
                <a:solidFill>
                  <a:schemeClr val="tx1"/>
                </a:solidFill>
                <a:latin typeface="Arial" charset="0"/>
                <a:cs typeface="Arial" charset="0"/>
              </a:defRPr>
            </a:lvl4pPr>
            <a:lvl5pPr marL="2057400" indent="-228600" eaLnBrk="0" hangingPunct="0">
              <a:defRPr sz="2500">
                <a:solidFill>
                  <a:schemeClr val="tx1"/>
                </a:solidFill>
                <a:latin typeface="Arial" charset="0"/>
                <a:cs typeface="Arial" charset="0"/>
              </a:defRPr>
            </a:lvl5pPr>
            <a:lvl6pPr marL="2514600" indent="-228600" defTabSz="1277938" eaLnBrk="0" fontAlgn="base" hangingPunct="0">
              <a:spcBef>
                <a:spcPct val="0"/>
              </a:spcBef>
              <a:spcAft>
                <a:spcPct val="0"/>
              </a:spcAft>
              <a:defRPr sz="2500">
                <a:solidFill>
                  <a:schemeClr val="tx1"/>
                </a:solidFill>
                <a:latin typeface="Arial" charset="0"/>
                <a:cs typeface="Arial" charset="0"/>
              </a:defRPr>
            </a:lvl6pPr>
            <a:lvl7pPr marL="2971800" indent="-228600" defTabSz="1277938" eaLnBrk="0" fontAlgn="base" hangingPunct="0">
              <a:spcBef>
                <a:spcPct val="0"/>
              </a:spcBef>
              <a:spcAft>
                <a:spcPct val="0"/>
              </a:spcAft>
              <a:defRPr sz="2500">
                <a:solidFill>
                  <a:schemeClr val="tx1"/>
                </a:solidFill>
                <a:latin typeface="Arial" charset="0"/>
                <a:cs typeface="Arial" charset="0"/>
              </a:defRPr>
            </a:lvl7pPr>
            <a:lvl8pPr marL="3429000" indent="-228600" defTabSz="1277938" eaLnBrk="0" fontAlgn="base" hangingPunct="0">
              <a:spcBef>
                <a:spcPct val="0"/>
              </a:spcBef>
              <a:spcAft>
                <a:spcPct val="0"/>
              </a:spcAft>
              <a:defRPr sz="2500">
                <a:solidFill>
                  <a:schemeClr val="tx1"/>
                </a:solidFill>
                <a:latin typeface="Arial" charset="0"/>
                <a:cs typeface="Arial" charset="0"/>
              </a:defRPr>
            </a:lvl8pPr>
            <a:lvl9pPr marL="3886200" indent="-228600" defTabSz="1277938" eaLnBrk="0" fontAlgn="base" hangingPunct="0">
              <a:spcBef>
                <a:spcPct val="0"/>
              </a:spcBef>
              <a:spcAft>
                <a:spcPct val="0"/>
              </a:spcAft>
              <a:defRPr sz="2500">
                <a:solidFill>
                  <a:schemeClr val="tx1"/>
                </a:solidFill>
                <a:latin typeface="Arial" charset="0"/>
                <a:cs typeface="Arial" charset="0"/>
              </a:defRPr>
            </a:lvl9pPr>
          </a:lstStyle>
          <a:p>
            <a:pPr eaLnBrk="1" hangingPunct="1"/>
            <a:r>
              <a:rPr lang="es-AR" altLang="es-ES" sz="1050" b="1" dirty="0">
                <a:latin typeface="Calibri" pitchFamily="34" charset="0"/>
              </a:rPr>
              <a:t>Al centro de </a:t>
            </a:r>
          </a:p>
          <a:p>
            <a:pPr eaLnBrk="1" hangingPunct="1"/>
            <a:r>
              <a:rPr lang="es-AR" altLang="es-ES" sz="1050" b="1" dirty="0">
                <a:latin typeface="Calibri" pitchFamily="34" charset="0"/>
              </a:rPr>
              <a:t>Pompeya</a:t>
            </a:r>
          </a:p>
        </p:txBody>
      </p:sp>
      <p:sp>
        <p:nvSpPr>
          <p:cNvPr id="20" name="19 Rectángulo"/>
          <p:cNvSpPr/>
          <p:nvPr/>
        </p:nvSpPr>
        <p:spPr>
          <a:xfrm>
            <a:off x="1115179" y="3349113"/>
            <a:ext cx="730857" cy="478042"/>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5258" tIns="32629" rIns="65258" bIns="32629" anchor="ctr"/>
          <a:lstStyle/>
          <a:p>
            <a:pPr algn="ctr" defTabSz="913630">
              <a:defRPr/>
            </a:pPr>
            <a:endParaRPr lang="es-AR"/>
          </a:p>
        </p:txBody>
      </p:sp>
      <p:sp>
        <p:nvSpPr>
          <p:cNvPr id="21" name="22 Rectángulo"/>
          <p:cNvSpPr>
            <a:spLocks noChangeArrowheads="1"/>
          </p:cNvSpPr>
          <p:nvPr/>
        </p:nvSpPr>
        <p:spPr bwMode="auto">
          <a:xfrm>
            <a:off x="-41109" y="38589"/>
            <a:ext cx="3366618" cy="1450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5258" tIns="32629" rIns="65258" bIns="32629">
            <a:spAutoFit/>
          </a:bodyPr>
          <a:lstStyle>
            <a:lvl1pPr eaLnBrk="0" hangingPunct="0">
              <a:defRPr sz="2500">
                <a:solidFill>
                  <a:schemeClr val="tx1"/>
                </a:solidFill>
                <a:latin typeface="Arial" charset="0"/>
                <a:cs typeface="Arial" charset="0"/>
              </a:defRPr>
            </a:lvl1pPr>
            <a:lvl2pPr marL="742950" indent="-285750" eaLnBrk="0" hangingPunct="0">
              <a:defRPr sz="2500">
                <a:solidFill>
                  <a:schemeClr val="tx1"/>
                </a:solidFill>
                <a:latin typeface="Arial" charset="0"/>
                <a:cs typeface="Arial" charset="0"/>
              </a:defRPr>
            </a:lvl2pPr>
            <a:lvl3pPr marL="1143000" indent="-228600" eaLnBrk="0" hangingPunct="0">
              <a:defRPr sz="2500">
                <a:solidFill>
                  <a:schemeClr val="tx1"/>
                </a:solidFill>
                <a:latin typeface="Arial" charset="0"/>
                <a:cs typeface="Arial" charset="0"/>
              </a:defRPr>
            </a:lvl3pPr>
            <a:lvl4pPr marL="1600200" indent="-228600" eaLnBrk="0" hangingPunct="0">
              <a:defRPr sz="2500">
                <a:solidFill>
                  <a:schemeClr val="tx1"/>
                </a:solidFill>
                <a:latin typeface="Arial" charset="0"/>
                <a:cs typeface="Arial" charset="0"/>
              </a:defRPr>
            </a:lvl4pPr>
            <a:lvl5pPr marL="2057400" indent="-228600" eaLnBrk="0" hangingPunct="0">
              <a:defRPr sz="2500">
                <a:solidFill>
                  <a:schemeClr val="tx1"/>
                </a:solidFill>
                <a:latin typeface="Arial" charset="0"/>
                <a:cs typeface="Arial" charset="0"/>
              </a:defRPr>
            </a:lvl5pPr>
            <a:lvl6pPr marL="2514600" indent="-228600" defTabSz="1277938" eaLnBrk="0" fontAlgn="base" hangingPunct="0">
              <a:spcBef>
                <a:spcPct val="0"/>
              </a:spcBef>
              <a:spcAft>
                <a:spcPct val="0"/>
              </a:spcAft>
              <a:defRPr sz="2500">
                <a:solidFill>
                  <a:schemeClr val="tx1"/>
                </a:solidFill>
                <a:latin typeface="Arial" charset="0"/>
                <a:cs typeface="Arial" charset="0"/>
              </a:defRPr>
            </a:lvl6pPr>
            <a:lvl7pPr marL="2971800" indent="-228600" defTabSz="1277938" eaLnBrk="0" fontAlgn="base" hangingPunct="0">
              <a:spcBef>
                <a:spcPct val="0"/>
              </a:spcBef>
              <a:spcAft>
                <a:spcPct val="0"/>
              </a:spcAft>
              <a:defRPr sz="2500">
                <a:solidFill>
                  <a:schemeClr val="tx1"/>
                </a:solidFill>
                <a:latin typeface="Arial" charset="0"/>
                <a:cs typeface="Arial" charset="0"/>
              </a:defRPr>
            </a:lvl7pPr>
            <a:lvl8pPr marL="3429000" indent="-228600" defTabSz="1277938" eaLnBrk="0" fontAlgn="base" hangingPunct="0">
              <a:spcBef>
                <a:spcPct val="0"/>
              </a:spcBef>
              <a:spcAft>
                <a:spcPct val="0"/>
              </a:spcAft>
              <a:defRPr sz="2500">
                <a:solidFill>
                  <a:schemeClr val="tx1"/>
                </a:solidFill>
                <a:latin typeface="Arial" charset="0"/>
                <a:cs typeface="Arial" charset="0"/>
              </a:defRPr>
            </a:lvl8pPr>
            <a:lvl9pPr marL="3886200" indent="-228600" defTabSz="1277938" eaLnBrk="0" fontAlgn="base" hangingPunct="0">
              <a:spcBef>
                <a:spcPct val="0"/>
              </a:spcBef>
              <a:spcAft>
                <a:spcPct val="0"/>
              </a:spcAft>
              <a:defRPr sz="2500">
                <a:solidFill>
                  <a:schemeClr val="tx1"/>
                </a:solidFill>
                <a:latin typeface="Arial" charset="0"/>
                <a:cs typeface="Arial" charset="0"/>
              </a:defRPr>
            </a:lvl9pPr>
          </a:lstStyle>
          <a:p>
            <a:pPr eaLnBrk="1" hangingPunct="1"/>
            <a:r>
              <a:rPr lang="tr-TR" altLang="es-ES" sz="1800" b="1" dirty="0" smtClean="0">
                <a:latin typeface="Calibri" pitchFamily="34" charset="0"/>
              </a:rPr>
              <a:t>Katılımcı kadın atölyeleri</a:t>
            </a:r>
          </a:p>
          <a:p>
            <a:pPr eaLnBrk="1" hangingPunct="1"/>
            <a:r>
              <a:rPr lang="es-AR" altLang="es-ES" sz="1800" b="1" dirty="0" smtClean="0">
                <a:latin typeface="Calibri" pitchFamily="34" charset="0"/>
              </a:rPr>
              <a:t> Buenos Aires - UTIU </a:t>
            </a:r>
            <a:r>
              <a:rPr lang="es-AR" altLang="es-ES" sz="1800" b="1" dirty="0">
                <a:latin typeface="Calibri" pitchFamily="34" charset="0"/>
              </a:rPr>
              <a:t>8 NORTE | </a:t>
            </a:r>
            <a:r>
              <a:rPr lang="es-AR" altLang="es-ES" sz="1800" b="1" dirty="0" smtClean="0">
                <a:latin typeface="Calibri" pitchFamily="34" charset="0"/>
              </a:rPr>
              <a:t> SOLDATI Housing</a:t>
            </a:r>
            <a:endParaRPr lang="es-AR" altLang="es-ES" sz="1800" b="1" dirty="0">
              <a:latin typeface="Calibri" pitchFamily="34" charset="0"/>
            </a:endParaRPr>
          </a:p>
          <a:p>
            <a:pPr eaLnBrk="1" hangingPunct="1"/>
            <a:r>
              <a:rPr lang="es-AR" altLang="es-ES" sz="1800" b="1" dirty="0">
                <a:latin typeface="Calibri" pitchFamily="34" charset="0"/>
              </a:rPr>
              <a:t/>
            </a:r>
            <a:br>
              <a:rPr lang="es-AR" altLang="es-ES" sz="1800" b="1" dirty="0">
                <a:latin typeface="Calibri" pitchFamily="34" charset="0"/>
              </a:rPr>
            </a:br>
            <a:endParaRPr lang="es-AR" altLang="es-ES" sz="1800" b="1" dirty="0">
              <a:latin typeface="Calibri" pitchFamily="34" charset="0"/>
            </a:endParaRPr>
          </a:p>
        </p:txBody>
      </p:sp>
      <p:sp>
        <p:nvSpPr>
          <p:cNvPr id="22" name="28 Rectángulo"/>
          <p:cNvSpPr>
            <a:spLocks noChangeArrowheads="1"/>
          </p:cNvSpPr>
          <p:nvPr/>
        </p:nvSpPr>
        <p:spPr bwMode="auto">
          <a:xfrm>
            <a:off x="5335382" y="836712"/>
            <a:ext cx="1242538" cy="1250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5258" tIns="32629" rIns="65258" bIns="32629">
            <a:spAutoFit/>
          </a:bodyPr>
          <a:lstStyle>
            <a:lvl1pPr eaLnBrk="0" hangingPunct="0">
              <a:defRPr sz="2500">
                <a:solidFill>
                  <a:schemeClr val="tx1"/>
                </a:solidFill>
                <a:latin typeface="Arial" charset="0"/>
                <a:cs typeface="Arial" charset="0"/>
              </a:defRPr>
            </a:lvl1pPr>
            <a:lvl2pPr marL="742950" indent="-285750" eaLnBrk="0" hangingPunct="0">
              <a:defRPr sz="2500">
                <a:solidFill>
                  <a:schemeClr val="tx1"/>
                </a:solidFill>
                <a:latin typeface="Arial" charset="0"/>
                <a:cs typeface="Arial" charset="0"/>
              </a:defRPr>
            </a:lvl2pPr>
            <a:lvl3pPr marL="1143000" indent="-228600" eaLnBrk="0" hangingPunct="0">
              <a:defRPr sz="2500">
                <a:solidFill>
                  <a:schemeClr val="tx1"/>
                </a:solidFill>
                <a:latin typeface="Arial" charset="0"/>
                <a:cs typeface="Arial" charset="0"/>
              </a:defRPr>
            </a:lvl3pPr>
            <a:lvl4pPr marL="1600200" indent="-228600" eaLnBrk="0" hangingPunct="0">
              <a:defRPr sz="2500">
                <a:solidFill>
                  <a:schemeClr val="tx1"/>
                </a:solidFill>
                <a:latin typeface="Arial" charset="0"/>
                <a:cs typeface="Arial" charset="0"/>
              </a:defRPr>
            </a:lvl4pPr>
            <a:lvl5pPr marL="2057400" indent="-228600" eaLnBrk="0" hangingPunct="0">
              <a:defRPr sz="2500">
                <a:solidFill>
                  <a:schemeClr val="tx1"/>
                </a:solidFill>
                <a:latin typeface="Arial" charset="0"/>
                <a:cs typeface="Arial" charset="0"/>
              </a:defRPr>
            </a:lvl5pPr>
            <a:lvl6pPr marL="2514600" indent="-228600" defTabSz="1277938" eaLnBrk="0" fontAlgn="base" hangingPunct="0">
              <a:spcBef>
                <a:spcPct val="0"/>
              </a:spcBef>
              <a:spcAft>
                <a:spcPct val="0"/>
              </a:spcAft>
              <a:defRPr sz="2500">
                <a:solidFill>
                  <a:schemeClr val="tx1"/>
                </a:solidFill>
                <a:latin typeface="Arial" charset="0"/>
                <a:cs typeface="Arial" charset="0"/>
              </a:defRPr>
            </a:lvl6pPr>
            <a:lvl7pPr marL="2971800" indent="-228600" defTabSz="1277938" eaLnBrk="0" fontAlgn="base" hangingPunct="0">
              <a:spcBef>
                <a:spcPct val="0"/>
              </a:spcBef>
              <a:spcAft>
                <a:spcPct val="0"/>
              </a:spcAft>
              <a:defRPr sz="2500">
                <a:solidFill>
                  <a:schemeClr val="tx1"/>
                </a:solidFill>
                <a:latin typeface="Arial" charset="0"/>
                <a:cs typeface="Arial" charset="0"/>
              </a:defRPr>
            </a:lvl7pPr>
            <a:lvl8pPr marL="3429000" indent="-228600" defTabSz="1277938" eaLnBrk="0" fontAlgn="base" hangingPunct="0">
              <a:spcBef>
                <a:spcPct val="0"/>
              </a:spcBef>
              <a:spcAft>
                <a:spcPct val="0"/>
              </a:spcAft>
              <a:defRPr sz="2500">
                <a:solidFill>
                  <a:schemeClr val="tx1"/>
                </a:solidFill>
                <a:latin typeface="Arial" charset="0"/>
                <a:cs typeface="Arial" charset="0"/>
              </a:defRPr>
            </a:lvl8pPr>
            <a:lvl9pPr marL="3886200" indent="-228600" defTabSz="1277938" eaLnBrk="0" fontAlgn="base" hangingPunct="0">
              <a:spcBef>
                <a:spcPct val="0"/>
              </a:spcBef>
              <a:spcAft>
                <a:spcPct val="0"/>
              </a:spcAft>
              <a:defRPr sz="2500">
                <a:solidFill>
                  <a:schemeClr val="tx1"/>
                </a:solidFill>
                <a:latin typeface="Arial" charset="0"/>
                <a:cs typeface="Arial" charset="0"/>
              </a:defRPr>
            </a:lvl9pPr>
          </a:lstStyle>
          <a:p>
            <a:pPr eaLnBrk="1" hangingPunct="1"/>
            <a:r>
              <a:rPr lang="es-AR" altLang="es-ES" sz="1100" b="1" dirty="0">
                <a:latin typeface="Calibri" pitchFamily="34" charset="0"/>
              </a:rPr>
              <a:t>La iglesia no pareciera ser un sitio</a:t>
            </a:r>
          </a:p>
          <a:p>
            <a:pPr eaLnBrk="1" hangingPunct="1"/>
            <a:r>
              <a:rPr lang="es-AR" altLang="es-ES" sz="1100" b="1" dirty="0">
                <a:latin typeface="Calibri" pitchFamily="34" charset="0"/>
              </a:rPr>
              <a:t> importante para ellas por la poca </a:t>
            </a:r>
          </a:p>
          <a:p>
            <a:pPr eaLnBrk="1" hangingPunct="1"/>
            <a:r>
              <a:rPr lang="es-AR" altLang="es-ES" sz="1100" b="1" dirty="0">
                <a:latin typeface="Calibri" pitchFamily="34" charset="0"/>
              </a:rPr>
              <a:t>participación del cura en el barrio. </a:t>
            </a:r>
          </a:p>
        </p:txBody>
      </p:sp>
      <p:sp>
        <p:nvSpPr>
          <p:cNvPr id="23" name="22 Rectángulo"/>
          <p:cNvSpPr/>
          <p:nvPr/>
        </p:nvSpPr>
        <p:spPr>
          <a:xfrm>
            <a:off x="1209441" y="1319663"/>
            <a:ext cx="986295" cy="862162"/>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5258" tIns="32629" rIns="65258" bIns="32629" anchor="ctr"/>
          <a:lstStyle/>
          <a:p>
            <a:pPr algn="ctr" defTabSz="913630">
              <a:defRPr/>
            </a:pPr>
            <a:endParaRPr lang="es-AR"/>
          </a:p>
        </p:txBody>
      </p:sp>
      <p:sp>
        <p:nvSpPr>
          <p:cNvPr id="24" name="23 Rectángulo"/>
          <p:cNvSpPr/>
          <p:nvPr/>
        </p:nvSpPr>
        <p:spPr>
          <a:xfrm>
            <a:off x="5320616" y="836948"/>
            <a:ext cx="1206277" cy="129271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5258" tIns="32629" rIns="65258" bIns="32629" anchor="ctr"/>
          <a:lstStyle/>
          <a:p>
            <a:pPr algn="ctr" defTabSz="913630">
              <a:defRPr/>
            </a:pPr>
            <a:endParaRPr lang="es-AR"/>
          </a:p>
        </p:txBody>
      </p:sp>
      <p:sp>
        <p:nvSpPr>
          <p:cNvPr id="25" name="22 CuadroTexto"/>
          <p:cNvSpPr txBox="1">
            <a:spLocks noChangeArrowheads="1"/>
          </p:cNvSpPr>
          <p:nvPr/>
        </p:nvSpPr>
        <p:spPr bwMode="auto">
          <a:xfrm>
            <a:off x="5504361" y="4903516"/>
            <a:ext cx="1246135" cy="10353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5258" tIns="32629" rIns="65258" bIns="32629">
            <a:spAutoFit/>
          </a:bodyPr>
          <a:lstStyle>
            <a:lvl1pPr eaLnBrk="0" hangingPunct="0">
              <a:defRPr sz="2500">
                <a:solidFill>
                  <a:schemeClr val="tx1"/>
                </a:solidFill>
                <a:latin typeface="Arial" charset="0"/>
                <a:cs typeface="Arial" charset="0"/>
              </a:defRPr>
            </a:lvl1pPr>
            <a:lvl2pPr marL="742950" indent="-285750" eaLnBrk="0" hangingPunct="0">
              <a:defRPr sz="2500">
                <a:solidFill>
                  <a:schemeClr val="tx1"/>
                </a:solidFill>
                <a:latin typeface="Arial" charset="0"/>
                <a:cs typeface="Arial" charset="0"/>
              </a:defRPr>
            </a:lvl2pPr>
            <a:lvl3pPr marL="1143000" indent="-228600" eaLnBrk="0" hangingPunct="0">
              <a:defRPr sz="2500">
                <a:solidFill>
                  <a:schemeClr val="tx1"/>
                </a:solidFill>
                <a:latin typeface="Arial" charset="0"/>
                <a:cs typeface="Arial" charset="0"/>
              </a:defRPr>
            </a:lvl3pPr>
            <a:lvl4pPr marL="1600200" indent="-228600" eaLnBrk="0" hangingPunct="0">
              <a:defRPr sz="2500">
                <a:solidFill>
                  <a:schemeClr val="tx1"/>
                </a:solidFill>
                <a:latin typeface="Arial" charset="0"/>
                <a:cs typeface="Arial" charset="0"/>
              </a:defRPr>
            </a:lvl4pPr>
            <a:lvl5pPr marL="2057400" indent="-228600" eaLnBrk="0" hangingPunct="0">
              <a:defRPr sz="2500">
                <a:solidFill>
                  <a:schemeClr val="tx1"/>
                </a:solidFill>
                <a:latin typeface="Arial" charset="0"/>
                <a:cs typeface="Arial" charset="0"/>
              </a:defRPr>
            </a:lvl5pPr>
            <a:lvl6pPr marL="2514600" indent="-228600" defTabSz="1277938" eaLnBrk="0" fontAlgn="base" hangingPunct="0">
              <a:spcBef>
                <a:spcPct val="0"/>
              </a:spcBef>
              <a:spcAft>
                <a:spcPct val="0"/>
              </a:spcAft>
              <a:defRPr sz="2500">
                <a:solidFill>
                  <a:schemeClr val="tx1"/>
                </a:solidFill>
                <a:latin typeface="Arial" charset="0"/>
                <a:cs typeface="Arial" charset="0"/>
              </a:defRPr>
            </a:lvl6pPr>
            <a:lvl7pPr marL="2971800" indent="-228600" defTabSz="1277938" eaLnBrk="0" fontAlgn="base" hangingPunct="0">
              <a:spcBef>
                <a:spcPct val="0"/>
              </a:spcBef>
              <a:spcAft>
                <a:spcPct val="0"/>
              </a:spcAft>
              <a:defRPr sz="2500">
                <a:solidFill>
                  <a:schemeClr val="tx1"/>
                </a:solidFill>
                <a:latin typeface="Arial" charset="0"/>
                <a:cs typeface="Arial" charset="0"/>
              </a:defRPr>
            </a:lvl7pPr>
            <a:lvl8pPr marL="3429000" indent="-228600" defTabSz="1277938" eaLnBrk="0" fontAlgn="base" hangingPunct="0">
              <a:spcBef>
                <a:spcPct val="0"/>
              </a:spcBef>
              <a:spcAft>
                <a:spcPct val="0"/>
              </a:spcAft>
              <a:defRPr sz="2500">
                <a:solidFill>
                  <a:schemeClr val="tx1"/>
                </a:solidFill>
                <a:latin typeface="Arial" charset="0"/>
                <a:cs typeface="Arial" charset="0"/>
              </a:defRPr>
            </a:lvl8pPr>
            <a:lvl9pPr marL="3886200" indent="-228600" defTabSz="1277938" eaLnBrk="0" fontAlgn="base" hangingPunct="0">
              <a:spcBef>
                <a:spcPct val="0"/>
              </a:spcBef>
              <a:spcAft>
                <a:spcPct val="0"/>
              </a:spcAft>
              <a:defRPr sz="2500">
                <a:solidFill>
                  <a:schemeClr val="tx1"/>
                </a:solidFill>
                <a:latin typeface="Arial" charset="0"/>
                <a:cs typeface="Arial" charset="0"/>
              </a:defRPr>
            </a:lvl9pPr>
          </a:lstStyle>
          <a:p>
            <a:pPr eaLnBrk="1" hangingPunct="1"/>
            <a:r>
              <a:rPr lang="es-AR" altLang="es-ES" sz="1050" b="1" dirty="0">
                <a:latin typeface="Calibri" pitchFamily="34" charset="0"/>
              </a:rPr>
              <a:t>Les gustan los espacios verdes para tomar mate, ir con chicos, espacios de sombra para sentarse</a:t>
            </a:r>
          </a:p>
        </p:txBody>
      </p:sp>
      <p:sp>
        <p:nvSpPr>
          <p:cNvPr id="26" name="25 Rectángulo"/>
          <p:cNvSpPr/>
          <p:nvPr/>
        </p:nvSpPr>
        <p:spPr>
          <a:xfrm>
            <a:off x="5504361" y="4909175"/>
            <a:ext cx="1278799" cy="1053168"/>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5258" tIns="32629" rIns="65258" bIns="32629" anchor="ctr"/>
          <a:lstStyle/>
          <a:p>
            <a:pPr algn="ctr" defTabSz="913630">
              <a:defRPr/>
            </a:pPr>
            <a:endParaRPr lang="es-AR"/>
          </a:p>
        </p:txBody>
      </p:sp>
      <p:sp>
        <p:nvSpPr>
          <p:cNvPr id="27" name="21 CuadroTexto"/>
          <p:cNvSpPr txBox="1">
            <a:spLocks noChangeArrowheads="1"/>
          </p:cNvSpPr>
          <p:nvPr/>
        </p:nvSpPr>
        <p:spPr bwMode="auto">
          <a:xfrm>
            <a:off x="3467753" y="941133"/>
            <a:ext cx="950033" cy="9122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5258" tIns="32629" rIns="65258" bIns="32629">
            <a:spAutoFit/>
          </a:bodyPr>
          <a:lstStyle>
            <a:lvl1pPr eaLnBrk="0" hangingPunct="0">
              <a:defRPr sz="2500">
                <a:solidFill>
                  <a:schemeClr val="tx1"/>
                </a:solidFill>
                <a:latin typeface="Arial" charset="0"/>
                <a:cs typeface="Arial" charset="0"/>
              </a:defRPr>
            </a:lvl1pPr>
            <a:lvl2pPr marL="742950" indent="-285750" eaLnBrk="0" hangingPunct="0">
              <a:defRPr sz="2500">
                <a:solidFill>
                  <a:schemeClr val="tx1"/>
                </a:solidFill>
                <a:latin typeface="Arial" charset="0"/>
                <a:cs typeface="Arial" charset="0"/>
              </a:defRPr>
            </a:lvl2pPr>
            <a:lvl3pPr marL="1143000" indent="-228600" eaLnBrk="0" hangingPunct="0">
              <a:defRPr sz="2500">
                <a:solidFill>
                  <a:schemeClr val="tx1"/>
                </a:solidFill>
                <a:latin typeface="Arial" charset="0"/>
                <a:cs typeface="Arial" charset="0"/>
              </a:defRPr>
            </a:lvl3pPr>
            <a:lvl4pPr marL="1600200" indent="-228600" eaLnBrk="0" hangingPunct="0">
              <a:defRPr sz="2500">
                <a:solidFill>
                  <a:schemeClr val="tx1"/>
                </a:solidFill>
                <a:latin typeface="Arial" charset="0"/>
                <a:cs typeface="Arial" charset="0"/>
              </a:defRPr>
            </a:lvl4pPr>
            <a:lvl5pPr marL="2057400" indent="-228600" eaLnBrk="0" hangingPunct="0">
              <a:defRPr sz="2500">
                <a:solidFill>
                  <a:schemeClr val="tx1"/>
                </a:solidFill>
                <a:latin typeface="Arial" charset="0"/>
                <a:cs typeface="Arial" charset="0"/>
              </a:defRPr>
            </a:lvl5pPr>
            <a:lvl6pPr marL="2514600" indent="-228600" defTabSz="1277938" eaLnBrk="0" fontAlgn="base" hangingPunct="0">
              <a:spcBef>
                <a:spcPct val="0"/>
              </a:spcBef>
              <a:spcAft>
                <a:spcPct val="0"/>
              </a:spcAft>
              <a:defRPr sz="2500">
                <a:solidFill>
                  <a:schemeClr val="tx1"/>
                </a:solidFill>
                <a:latin typeface="Arial" charset="0"/>
                <a:cs typeface="Arial" charset="0"/>
              </a:defRPr>
            </a:lvl6pPr>
            <a:lvl7pPr marL="2971800" indent="-228600" defTabSz="1277938" eaLnBrk="0" fontAlgn="base" hangingPunct="0">
              <a:spcBef>
                <a:spcPct val="0"/>
              </a:spcBef>
              <a:spcAft>
                <a:spcPct val="0"/>
              </a:spcAft>
              <a:defRPr sz="2500">
                <a:solidFill>
                  <a:schemeClr val="tx1"/>
                </a:solidFill>
                <a:latin typeface="Arial" charset="0"/>
                <a:cs typeface="Arial" charset="0"/>
              </a:defRPr>
            </a:lvl7pPr>
            <a:lvl8pPr marL="3429000" indent="-228600" defTabSz="1277938" eaLnBrk="0" fontAlgn="base" hangingPunct="0">
              <a:spcBef>
                <a:spcPct val="0"/>
              </a:spcBef>
              <a:spcAft>
                <a:spcPct val="0"/>
              </a:spcAft>
              <a:defRPr sz="2500">
                <a:solidFill>
                  <a:schemeClr val="tx1"/>
                </a:solidFill>
                <a:latin typeface="Arial" charset="0"/>
                <a:cs typeface="Arial" charset="0"/>
              </a:defRPr>
            </a:lvl8pPr>
            <a:lvl9pPr marL="3886200" indent="-228600" defTabSz="1277938" eaLnBrk="0" fontAlgn="base" hangingPunct="0">
              <a:spcBef>
                <a:spcPct val="0"/>
              </a:spcBef>
              <a:spcAft>
                <a:spcPct val="0"/>
              </a:spcAft>
              <a:defRPr sz="2500">
                <a:solidFill>
                  <a:schemeClr val="tx1"/>
                </a:solidFill>
                <a:latin typeface="Arial" charset="0"/>
                <a:cs typeface="Arial" charset="0"/>
              </a:defRPr>
            </a:lvl9pPr>
          </a:lstStyle>
          <a:p>
            <a:pPr eaLnBrk="1" hangingPunct="1"/>
            <a:r>
              <a:rPr lang="es-AR" altLang="es-ES" sz="1100" b="1" dirty="0">
                <a:latin typeface="Calibri" pitchFamily="34" charset="0"/>
              </a:rPr>
              <a:t>Se sienten orgullosas de su trabajo, de cuidar su barrio</a:t>
            </a:r>
          </a:p>
        </p:txBody>
      </p:sp>
      <p:sp>
        <p:nvSpPr>
          <p:cNvPr id="28" name="27 Rectángulo"/>
          <p:cNvSpPr/>
          <p:nvPr/>
        </p:nvSpPr>
        <p:spPr>
          <a:xfrm>
            <a:off x="3467754" y="908045"/>
            <a:ext cx="1001060" cy="945369"/>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5258" tIns="32629" rIns="65258" bIns="32629" anchor="ctr"/>
          <a:lstStyle/>
          <a:p>
            <a:pPr algn="ctr" defTabSz="913630">
              <a:defRPr/>
            </a:pPr>
            <a:endParaRPr lang="es-AR"/>
          </a:p>
        </p:txBody>
      </p:sp>
      <p:sp>
        <p:nvSpPr>
          <p:cNvPr id="29" name="35 Rectángulo"/>
          <p:cNvSpPr>
            <a:spLocks noChangeArrowheads="1"/>
          </p:cNvSpPr>
          <p:nvPr/>
        </p:nvSpPr>
        <p:spPr bwMode="auto">
          <a:xfrm>
            <a:off x="3432650" y="5127518"/>
            <a:ext cx="1242538" cy="8738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5258" tIns="32629" rIns="65258" bIns="32629">
            <a:spAutoFit/>
          </a:bodyPr>
          <a:lstStyle>
            <a:lvl1pPr eaLnBrk="0" hangingPunct="0">
              <a:defRPr sz="2500">
                <a:solidFill>
                  <a:schemeClr val="tx1"/>
                </a:solidFill>
                <a:latin typeface="Arial" charset="0"/>
                <a:cs typeface="Arial" charset="0"/>
              </a:defRPr>
            </a:lvl1pPr>
            <a:lvl2pPr marL="742950" indent="-285750" eaLnBrk="0" hangingPunct="0">
              <a:defRPr sz="2500">
                <a:solidFill>
                  <a:schemeClr val="tx1"/>
                </a:solidFill>
                <a:latin typeface="Arial" charset="0"/>
                <a:cs typeface="Arial" charset="0"/>
              </a:defRPr>
            </a:lvl2pPr>
            <a:lvl3pPr marL="1143000" indent="-228600" eaLnBrk="0" hangingPunct="0">
              <a:defRPr sz="2500">
                <a:solidFill>
                  <a:schemeClr val="tx1"/>
                </a:solidFill>
                <a:latin typeface="Arial" charset="0"/>
                <a:cs typeface="Arial" charset="0"/>
              </a:defRPr>
            </a:lvl3pPr>
            <a:lvl4pPr marL="1600200" indent="-228600" eaLnBrk="0" hangingPunct="0">
              <a:defRPr sz="2500">
                <a:solidFill>
                  <a:schemeClr val="tx1"/>
                </a:solidFill>
                <a:latin typeface="Arial" charset="0"/>
                <a:cs typeface="Arial" charset="0"/>
              </a:defRPr>
            </a:lvl4pPr>
            <a:lvl5pPr marL="2057400" indent="-228600" eaLnBrk="0" hangingPunct="0">
              <a:defRPr sz="2500">
                <a:solidFill>
                  <a:schemeClr val="tx1"/>
                </a:solidFill>
                <a:latin typeface="Arial" charset="0"/>
                <a:cs typeface="Arial" charset="0"/>
              </a:defRPr>
            </a:lvl5pPr>
            <a:lvl6pPr marL="2514600" indent="-228600" defTabSz="1277938" eaLnBrk="0" fontAlgn="base" hangingPunct="0">
              <a:spcBef>
                <a:spcPct val="0"/>
              </a:spcBef>
              <a:spcAft>
                <a:spcPct val="0"/>
              </a:spcAft>
              <a:defRPr sz="2500">
                <a:solidFill>
                  <a:schemeClr val="tx1"/>
                </a:solidFill>
                <a:latin typeface="Arial" charset="0"/>
                <a:cs typeface="Arial" charset="0"/>
              </a:defRPr>
            </a:lvl6pPr>
            <a:lvl7pPr marL="2971800" indent="-228600" defTabSz="1277938" eaLnBrk="0" fontAlgn="base" hangingPunct="0">
              <a:spcBef>
                <a:spcPct val="0"/>
              </a:spcBef>
              <a:spcAft>
                <a:spcPct val="0"/>
              </a:spcAft>
              <a:defRPr sz="2500">
                <a:solidFill>
                  <a:schemeClr val="tx1"/>
                </a:solidFill>
                <a:latin typeface="Arial" charset="0"/>
                <a:cs typeface="Arial" charset="0"/>
              </a:defRPr>
            </a:lvl7pPr>
            <a:lvl8pPr marL="3429000" indent="-228600" defTabSz="1277938" eaLnBrk="0" fontAlgn="base" hangingPunct="0">
              <a:spcBef>
                <a:spcPct val="0"/>
              </a:spcBef>
              <a:spcAft>
                <a:spcPct val="0"/>
              </a:spcAft>
              <a:defRPr sz="2500">
                <a:solidFill>
                  <a:schemeClr val="tx1"/>
                </a:solidFill>
                <a:latin typeface="Arial" charset="0"/>
                <a:cs typeface="Arial" charset="0"/>
              </a:defRPr>
            </a:lvl8pPr>
            <a:lvl9pPr marL="3886200" indent="-228600" defTabSz="1277938" eaLnBrk="0" fontAlgn="base" hangingPunct="0">
              <a:spcBef>
                <a:spcPct val="0"/>
              </a:spcBef>
              <a:spcAft>
                <a:spcPct val="0"/>
              </a:spcAft>
              <a:defRPr sz="2500">
                <a:solidFill>
                  <a:schemeClr val="tx1"/>
                </a:solidFill>
                <a:latin typeface="Arial" charset="0"/>
                <a:cs typeface="Arial" charset="0"/>
              </a:defRPr>
            </a:lvl9pPr>
          </a:lstStyle>
          <a:p>
            <a:pPr eaLnBrk="1" hangingPunct="1"/>
            <a:r>
              <a:rPr lang="es-AR" altLang="es-ES" sz="1050" b="1" dirty="0">
                <a:latin typeface="Calibri" pitchFamily="34" charset="0"/>
              </a:rPr>
              <a:t>Inseguridad, droga y robos. Horario limite para moverse por la ciudad: 19hs. </a:t>
            </a:r>
            <a:r>
              <a:rPr lang="es-AR" altLang="es-ES" sz="1050" b="1" dirty="0" err="1">
                <a:latin typeface="Calibri" pitchFamily="34" charset="0"/>
              </a:rPr>
              <a:t>aprox</a:t>
            </a:r>
            <a:endParaRPr lang="es-AR" altLang="es-ES" sz="1050" b="1" dirty="0">
              <a:latin typeface="Calibri" pitchFamily="34" charset="0"/>
            </a:endParaRPr>
          </a:p>
        </p:txBody>
      </p:sp>
      <p:sp>
        <p:nvSpPr>
          <p:cNvPr id="30" name="29 Rectángulo"/>
          <p:cNvSpPr/>
          <p:nvPr/>
        </p:nvSpPr>
        <p:spPr>
          <a:xfrm>
            <a:off x="3417556" y="5129721"/>
            <a:ext cx="1205471" cy="90859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5258" tIns="32629" rIns="65258" bIns="32629" anchor="ctr"/>
          <a:lstStyle/>
          <a:p>
            <a:pPr algn="ctr" defTabSz="913630">
              <a:defRPr/>
            </a:pPr>
            <a:endParaRPr lang="es-AR"/>
          </a:p>
        </p:txBody>
      </p:sp>
      <p:sp>
        <p:nvSpPr>
          <p:cNvPr id="31" name="37 Rectángulo"/>
          <p:cNvSpPr>
            <a:spLocks noChangeArrowheads="1"/>
          </p:cNvSpPr>
          <p:nvPr/>
        </p:nvSpPr>
        <p:spPr bwMode="auto">
          <a:xfrm>
            <a:off x="4342011" y="3064186"/>
            <a:ext cx="950034" cy="1250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5258" tIns="32629" rIns="65258" bIns="32629">
            <a:spAutoFit/>
          </a:bodyPr>
          <a:lstStyle>
            <a:lvl1pPr eaLnBrk="0" hangingPunct="0">
              <a:defRPr sz="2500">
                <a:solidFill>
                  <a:schemeClr val="tx1"/>
                </a:solidFill>
                <a:latin typeface="Arial" charset="0"/>
                <a:cs typeface="Arial" charset="0"/>
              </a:defRPr>
            </a:lvl1pPr>
            <a:lvl2pPr marL="742950" indent="-285750" eaLnBrk="0" hangingPunct="0">
              <a:defRPr sz="2500">
                <a:solidFill>
                  <a:schemeClr val="tx1"/>
                </a:solidFill>
                <a:latin typeface="Arial" charset="0"/>
                <a:cs typeface="Arial" charset="0"/>
              </a:defRPr>
            </a:lvl2pPr>
            <a:lvl3pPr marL="1143000" indent="-228600" eaLnBrk="0" hangingPunct="0">
              <a:defRPr sz="2500">
                <a:solidFill>
                  <a:schemeClr val="tx1"/>
                </a:solidFill>
                <a:latin typeface="Arial" charset="0"/>
                <a:cs typeface="Arial" charset="0"/>
              </a:defRPr>
            </a:lvl3pPr>
            <a:lvl4pPr marL="1600200" indent="-228600" eaLnBrk="0" hangingPunct="0">
              <a:defRPr sz="2500">
                <a:solidFill>
                  <a:schemeClr val="tx1"/>
                </a:solidFill>
                <a:latin typeface="Arial" charset="0"/>
                <a:cs typeface="Arial" charset="0"/>
              </a:defRPr>
            </a:lvl4pPr>
            <a:lvl5pPr marL="2057400" indent="-228600" eaLnBrk="0" hangingPunct="0">
              <a:defRPr sz="2500">
                <a:solidFill>
                  <a:schemeClr val="tx1"/>
                </a:solidFill>
                <a:latin typeface="Arial" charset="0"/>
                <a:cs typeface="Arial" charset="0"/>
              </a:defRPr>
            </a:lvl5pPr>
            <a:lvl6pPr marL="2514600" indent="-228600" defTabSz="1277938" eaLnBrk="0" fontAlgn="base" hangingPunct="0">
              <a:spcBef>
                <a:spcPct val="0"/>
              </a:spcBef>
              <a:spcAft>
                <a:spcPct val="0"/>
              </a:spcAft>
              <a:defRPr sz="2500">
                <a:solidFill>
                  <a:schemeClr val="tx1"/>
                </a:solidFill>
                <a:latin typeface="Arial" charset="0"/>
                <a:cs typeface="Arial" charset="0"/>
              </a:defRPr>
            </a:lvl6pPr>
            <a:lvl7pPr marL="2971800" indent="-228600" defTabSz="1277938" eaLnBrk="0" fontAlgn="base" hangingPunct="0">
              <a:spcBef>
                <a:spcPct val="0"/>
              </a:spcBef>
              <a:spcAft>
                <a:spcPct val="0"/>
              </a:spcAft>
              <a:defRPr sz="2500">
                <a:solidFill>
                  <a:schemeClr val="tx1"/>
                </a:solidFill>
                <a:latin typeface="Arial" charset="0"/>
                <a:cs typeface="Arial" charset="0"/>
              </a:defRPr>
            </a:lvl7pPr>
            <a:lvl8pPr marL="3429000" indent="-228600" defTabSz="1277938" eaLnBrk="0" fontAlgn="base" hangingPunct="0">
              <a:spcBef>
                <a:spcPct val="0"/>
              </a:spcBef>
              <a:spcAft>
                <a:spcPct val="0"/>
              </a:spcAft>
              <a:defRPr sz="2500">
                <a:solidFill>
                  <a:schemeClr val="tx1"/>
                </a:solidFill>
                <a:latin typeface="Arial" charset="0"/>
                <a:cs typeface="Arial" charset="0"/>
              </a:defRPr>
            </a:lvl8pPr>
            <a:lvl9pPr marL="3886200" indent="-228600" defTabSz="1277938" eaLnBrk="0" fontAlgn="base" hangingPunct="0">
              <a:spcBef>
                <a:spcPct val="0"/>
              </a:spcBef>
              <a:spcAft>
                <a:spcPct val="0"/>
              </a:spcAft>
              <a:defRPr sz="2500">
                <a:solidFill>
                  <a:schemeClr val="tx1"/>
                </a:solidFill>
                <a:latin typeface="Arial" charset="0"/>
                <a:cs typeface="Arial" charset="0"/>
              </a:defRPr>
            </a:lvl9pPr>
          </a:lstStyle>
          <a:p>
            <a:pPr eaLnBrk="1" hangingPunct="1"/>
            <a:r>
              <a:rPr lang="es-AR" altLang="es-ES" sz="1100" b="1" dirty="0">
                <a:latin typeface="Calibri" pitchFamily="34" charset="0"/>
              </a:rPr>
              <a:t>No les gusta que los comerciantes</a:t>
            </a:r>
          </a:p>
          <a:p>
            <a:pPr eaLnBrk="1" hangingPunct="1"/>
            <a:r>
              <a:rPr lang="es-AR" altLang="es-ES" sz="1100" b="1" dirty="0">
                <a:latin typeface="Calibri" pitchFamily="34" charset="0"/>
              </a:rPr>
              <a:t>No permitan el paso en vereda y que dejen sucio</a:t>
            </a:r>
          </a:p>
        </p:txBody>
      </p:sp>
      <p:sp>
        <p:nvSpPr>
          <p:cNvPr id="32" name="31 Rectángulo"/>
          <p:cNvSpPr/>
          <p:nvPr/>
        </p:nvSpPr>
        <p:spPr>
          <a:xfrm>
            <a:off x="4342011" y="3063478"/>
            <a:ext cx="950034" cy="148372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5258" tIns="32629" rIns="65258" bIns="32629" anchor="ctr"/>
          <a:lstStyle/>
          <a:p>
            <a:pPr algn="ctr" defTabSz="913630">
              <a:defRPr/>
            </a:pPr>
            <a:endParaRPr lang="es-AR"/>
          </a:p>
        </p:txBody>
      </p:sp>
      <p:pic>
        <p:nvPicPr>
          <p:cNvPr id="34" name="Picture 2" descr="\\Zai\compartidos zai\_CONFERENCIAS_TEXTOS_LIBROS\2013\09_bienal buenos aires\SECHI.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62893" y="6316598"/>
            <a:ext cx="567318" cy="56731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7761002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8" name="Picture 4" descr="bewitched2"/>
          <p:cNvPicPr>
            <a:picLocks noChangeAspect="1" noChangeArrowheads="1"/>
          </p:cNvPicPr>
          <p:nvPr/>
        </p:nvPicPr>
        <p:blipFill>
          <a:blip r:embed="rId3" cstate="email">
            <a:extLst>
              <a:ext uri="{28A0092B-C50C-407E-A947-70E740481C1C}">
                <a14:useLocalDpi xmlns:a14="http://schemas.microsoft.com/office/drawing/2010/main"/>
              </a:ext>
            </a:extLst>
          </a:blip>
          <a:srcRect b="7529"/>
          <a:stretch>
            <a:fillRect/>
          </a:stretch>
        </p:blipFill>
        <p:spPr bwMode="auto">
          <a:xfrm>
            <a:off x="4427984" y="1186929"/>
            <a:ext cx="4683125" cy="3178175"/>
          </a:xfrm>
          <a:prstGeom prst="rect">
            <a:avLst/>
          </a:prstGeom>
          <a:noFill/>
          <a:extLst>
            <a:ext uri="{909E8E84-426E-40dd-AFC4-6F175D3DCCD1}">
              <a14:hiddenFill xmlns:a14="http://schemas.microsoft.com/office/drawing/2010/main" xmlns="">
                <a:solidFill>
                  <a:srgbClr val="FFFFFF"/>
                </a:solidFill>
              </a14:hiddenFill>
            </a:ext>
          </a:extLst>
        </p:spPr>
      </p:pic>
      <p:pic>
        <p:nvPicPr>
          <p:cNvPr id="267269" name="Picture 5" descr="Jetson's-Photo-Opportunity"/>
          <p:cNvPicPr>
            <a:picLocks noChangeAspect="1" noChangeArrowheads="1"/>
          </p:cNvPicPr>
          <p:nvPr/>
        </p:nvPicPr>
        <p:blipFill>
          <a:blip r:embed="rId4" cstate="print">
            <a:extLst>
              <a:ext uri="{28A0092B-C50C-407E-A947-70E740481C1C}">
                <a14:useLocalDpi xmlns:a14="http://schemas.microsoft.com/office/drawing/2010/main"/>
              </a:ext>
            </a:extLst>
          </a:blip>
          <a:srcRect t="4097"/>
          <a:stretch>
            <a:fillRect/>
          </a:stretch>
        </p:blipFill>
        <p:spPr bwMode="auto">
          <a:xfrm>
            <a:off x="5076056" y="3736189"/>
            <a:ext cx="4067944" cy="2574120"/>
          </a:xfrm>
          <a:prstGeom prst="rect">
            <a:avLst/>
          </a:prstGeom>
          <a:noFill/>
          <a:extLst>
            <a:ext uri="{909E8E84-426E-40dd-AFC4-6F175D3DCCD1}">
              <a14:hiddenFill xmlns:a14="http://schemas.microsoft.com/office/drawing/2010/main" xmlns="">
                <a:solidFill>
                  <a:srgbClr val="FFFFFF"/>
                </a:solidFill>
              </a14:hiddenFill>
            </a:ext>
          </a:extLst>
        </p:spPr>
      </p:pic>
      <p:pic>
        <p:nvPicPr>
          <p:cNvPr id="267273" name="Picture 9" descr="i_love_lucy"/>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13668"/>
          <a:stretch/>
        </p:blipFill>
        <p:spPr bwMode="auto">
          <a:xfrm>
            <a:off x="0" y="0"/>
            <a:ext cx="4427984" cy="4769784"/>
          </a:xfrm>
          <a:prstGeom prst="rect">
            <a:avLst/>
          </a:prstGeom>
          <a:noFill/>
          <a:extLst>
            <a:ext uri="{909E8E84-426E-40dd-AFC4-6F175D3DCCD1}">
              <a14:hiddenFill xmlns:a14="http://schemas.microsoft.com/office/drawing/2010/main" xmlns="">
                <a:solidFill>
                  <a:srgbClr val="FFFFFF"/>
                </a:solidFill>
              </a14:hiddenFill>
            </a:ext>
          </a:extLst>
        </p:spPr>
      </p:pic>
      <p:sp>
        <p:nvSpPr>
          <p:cNvPr id="267274" name="Text Box 10"/>
          <p:cNvSpPr txBox="1">
            <a:spLocks noChangeArrowheads="1"/>
          </p:cNvSpPr>
          <p:nvPr/>
        </p:nvSpPr>
        <p:spPr bwMode="auto">
          <a:xfrm>
            <a:off x="13155" y="6410730"/>
            <a:ext cx="8677440" cy="461665"/>
          </a:xfrm>
          <a:prstGeom prst="rect">
            <a:avLst/>
          </a:prstGeom>
          <a:solidFill>
            <a:schemeClr val="bg1"/>
          </a:solidFill>
          <a:ln>
            <a:noFill/>
          </a:ln>
          <a:effectLst/>
        </p:spPr>
        <p:txBody>
          <a:bodyPr wrap="none">
            <a:spAutoFit/>
          </a:bodyPr>
          <a:lstStyle/>
          <a:p>
            <a:r>
              <a:rPr lang="tr-TR" altLang="es-ES" sz="2400" dirty="0" smtClean="0">
                <a:solidFill>
                  <a:schemeClr val="tx1">
                    <a:lumMod val="65000"/>
                    <a:lumOff val="35000"/>
                  </a:schemeClr>
                </a:solidFill>
              </a:rPr>
              <a:t>Kadının yerinin yeniden oluşturulmasında t</a:t>
            </a:r>
            <a:r>
              <a:rPr lang="es-ES" altLang="es-ES" sz="2400" dirty="0" smtClean="0">
                <a:solidFill>
                  <a:schemeClr val="tx1">
                    <a:lumMod val="65000"/>
                    <a:lumOff val="35000"/>
                  </a:schemeClr>
                </a:solidFill>
              </a:rPr>
              <a:t>elevi</a:t>
            </a:r>
            <a:r>
              <a:rPr lang="tr-TR" altLang="es-ES" sz="2400" dirty="0" err="1" smtClean="0">
                <a:solidFill>
                  <a:schemeClr val="tx1">
                    <a:lumMod val="65000"/>
                    <a:lumOff val="35000"/>
                  </a:schemeClr>
                </a:solidFill>
              </a:rPr>
              <a:t>zyon</a:t>
            </a:r>
            <a:r>
              <a:rPr lang="tr-TR" altLang="es-ES" sz="2400" dirty="0" smtClean="0">
                <a:solidFill>
                  <a:schemeClr val="tx1">
                    <a:lumMod val="65000"/>
                    <a:lumOff val="35000"/>
                  </a:schemeClr>
                </a:solidFill>
              </a:rPr>
              <a:t> ve f</a:t>
            </a:r>
            <a:r>
              <a:rPr lang="es-ES" altLang="es-ES" sz="2400" dirty="0" smtClean="0">
                <a:solidFill>
                  <a:schemeClr val="tx1">
                    <a:lumMod val="65000"/>
                    <a:lumOff val="35000"/>
                  </a:schemeClr>
                </a:solidFill>
              </a:rPr>
              <a:t>ilm</a:t>
            </a:r>
            <a:r>
              <a:rPr lang="tr-TR" altLang="es-ES" sz="2400" dirty="0" smtClean="0">
                <a:solidFill>
                  <a:schemeClr val="tx1">
                    <a:lumMod val="65000"/>
                    <a:lumOff val="35000"/>
                  </a:schemeClr>
                </a:solidFill>
              </a:rPr>
              <a:t>in</a:t>
            </a:r>
            <a:r>
              <a:rPr lang="es-ES" altLang="es-ES" sz="2400" dirty="0" smtClean="0">
                <a:solidFill>
                  <a:schemeClr val="tx1">
                    <a:lumMod val="65000"/>
                    <a:lumOff val="35000"/>
                  </a:schemeClr>
                </a:solidFill>
              </a:rPr>
              <a:t> rol</a:t>
            </a:r>
            <a:r>
              <a:rPr lang="tr-TR" altLang="es-ES" sz="2400" dirty="0" smtClean="0">
                <a:solidFill>
                  <a:schemeClr val="tx1">
                    <a:lumMod val="65000"/>
                    <a:lumOff val="35000"/>
                  </a:schemeClr>
                </a:solidFill>
              </a:rPr>
              <a:t>ü</a:t>
            </a:r>
            <a:endParaRPr lang="es-ES" altLang="es-ES" sz="2400" dirty="0">
              <a:solidFill>
                <a:schemeClr val="tx1">
                  <a:lumMod val="65000"/>
                  <a:lumOff val="35000"/>
                </a:schemeClr>
              </a:solidFill>
            </a:endParaRPr>
          </a:p>
        </p:txBody>
      </p:sp>
      <p:pic>
        <p:nvPicPr>
          <p:cNvPr id="10" name="Picture 3" descr="LosBlandings_00"/>
          <p:cNvPicPr>
            <a:picLocks noChangeAspect="1" noChangeArrowheads="1"/>
          </p:cNvPicPr>
          <p:nvPr/>
        </p:nvPicPr>
        <p:blipFill>
          <a:blip r:embed="rId6" cstate="email">
            <a:grayscl/>
            <a:extLst>
              <a:ext uri="{28A0092B-C50C-407E-A947-70E740481C1C}">
                <a14:useLocalDpi xmlns:a14="http://schemas.microsoft.com/office/drawing/2010/main"/>
              </a:ext>
            </a:extLst>
          </a:blip>
          <a:srcRect l="25469" t="49987"/>
          <a:stretch>
            <a:fillRect/>
          </a:stretch>
        </p:blipFill>
        <p:spPr bwMode="auto">
          <a:xfrm>
            <a:off x="-36512" y="3714752"/>
            <a:ext cx="5325914" cy="2743202"/>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11 Rectángulo"/>
          <p:cNvSpPr/>
          <p:nvPr/>
        </p:nvSpPr>
        <p:spPr>
          <a:xfrm>
            <a:off x="4104456" y="-27384"/>
            <a:ext cx="5076056" cy="1384995"/>
          </a:xfrm>
          <a:prstGeom prst="rect">
            <a:avLst/>
          </a:prstGeom>
        </p:spPr>
        <p:txBody>
          <a:bodyPr wrap="square">
            <a:spAutoFit/>
          </a:bodyPr>
          <a:lstStyle/>
          <a:p>
            <a:pPr lvl="1"/>
            <a:r>
              <a:rPr lang="tr-TR" sz="2800" dirty="0" smtClean="0"/>
              <a:t>Neden Kadınlar için Kentler</a:t>
            </a:r>
            <a:r>
              <a:rPr lang="es-ES" sz="2800" dirty="0" smtClean="0"/>
              <a:t>: </a:t>
            </a:r>
            <a:r>
              <a:rPr lang="es-ES" sz="2800" dirty="0" err="1" smtClean="0"/>
              <a:t>Toplumsal</a:t>
            </a:r>
            <a:r>
              <a:rPr lang="es-ES" sz="2800" dirty="0" smtClean="0"/>
              <a:t> </a:t>
            </a:r>
            <a:r>
              <a:rPr lang="es-ES" sz="2800" dirty="0" err="1" smtClean="0"/>
              <a:t>Cinsiyet</a:t>
            </a:r>
            <a:r>
              <a:rPr lang="es-ES" sz="2800" dirty="0" smtClean="0"/>
              <a:t> </a:t>
            </a:r>
            <a:r>
              <a:rPr lang="es-ES" sz="2800" dirty="0" err="1" smtClean="0"/>
              <a:t>Kavramının</a:t>
            </a:r>
            <a:r>
              <a:rPr lang="es-ES" sz="2800" dirty="0" smtClean="0"/>
              <a:t> </a:t>
            </a:r>
            <a:r>
              <a:rPr lang="es-ES" sz="2800" dirty="0" err="1" smtClean="0"/>
              <a:t>İnşası</a:t>
            </a:r>
            <a:endParaRPr lang="es-ES" sz="2800" dirty="0" smtClean="0"/>
          </a:p>
        </p:txBody>
      </p:sp>
    </p:spTree>
    <p:extLst>
      <p:ext uri="{BB962C8B-B14F-4D97-AF65-F5344CB8AC3E}">
        <p14:creationId xmlns:p14="http://schemas.microsoft.com/office/powerpoint/2010/main" val="12578894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Rectángulo redondeado"/>
          <p:cNvSpPr/>
          <p:nvPr/>
        </p:nvSpPr>
        <p:spPr>
          <a:xfrm>
            <a:off x="3131840" y="116632"/>
            <a:ext cx="6156176" cy="647402"/>
          </a:xfrm>
          <a:prstGeom prst="roundRect">
            <a:avLst/>
          </a:prstGeom>
          <a:solidFill>
            <a:srgbClr val="22226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tr-TR" sz="2000" dirty="0" smtClean="0">
                <a:solidFill>
                  <a:schemeClr val="bg1"/>
                </a:solidFill>
              </a:rPr>
              <a:t>Deneyimimiz</a:t>
            </a:r>
            <a:r>
              <a:rPr lang="es-ES" sz="2000" dirty="0" smtClean="0">
                <a:solidFill>
                  <a:schemeClr val="bg1"/>
                </a:solidFill>
              </a:rPr>
              <a:t>: Col·lectiu Punt 6 - </a:t>
            </a:r>
            <a:r>
              <a:rPr lang="es-ES" sz="2000" dirty="0" err="1" smtClean="0">
                <a:solidFill>
                  <a:schemeClr val="bg1"/>
                </a:solidFill>
              </a:rPr>
              <a:t>Katalunya</a:t>
            </a:r>
            <a:endParaRPr lang="es-ES" sz="1200" dirty="0" smtClean="0">
              <a:solidFill>
                <a:schemeClr val="bg1"/>
              </a:solidFill>
            </a:endParaRPr>
          </a:p>
        </p:txBody>
      </p:sp>
      <p:pic>
        <p:nvPicPr>
          <p:cNvPr id="4" name="Picture 2" descr="C:\Users\OTROS\Dropbox\PROYECTO SECHI\09_PARTICIPACIÓN 28 AL 30 DE AGOSTO\PARTICIPACIÓN_CH SOLDATI_MIÉRCOLES 28-08-2013\Plaza escuela soldati.jpg"/>
          <p:cNvPicPr>
            <a:picLocks noChangeAspect="1" noChangeArrowheads="1"/>
          </p:cNvPicPr>
          <p:nvPr/>
        </p:nvPicPr>
        <p:blipFill>
          <a:blip r:embed="rId3" cstate="email">
            <a:extLst>
              <a:ext uri="{28A0092B-C50C-407E-A947-70E740481C1C}">
                <a14:useLocalDpi xmlns:a14="http://schemas.microsoft.com/office/drawing/2010/main"/>
              </a:ext>
            </a:extLst>
          </a:blip>
          <a:srcRect t="14340" b="7170"/>
          <a:stretch>
            <a:fillRect/>
          </a:stretch>
        </p:blipFill>
        <p:spPr bwMode="auto">
          <a:xfrm>
            <a:off x="817563" y="3789040"/>
            <a:ext cx="8049759" cy="2788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 descr="C:\Users\OTROS\Dropbox\PROYECTO SECHI\09_PARTICIPACIÓN 28 AL 30 DE AGOSTO\PARTICIPACIÓN_CH SOLDATI_MIÉRCOLES 28-08-2013\Scaneo_Soldati\DSCF9143.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3050268" cy="3754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descr="C:\Users\OTROS\Dropbox\PROYECTO SECHI\09_PARTICIPACIÓN 28 AL 30 DE AGOSTO\PARTICIPACIÓN_CH SOLDATI_MIÉRCOLES 28-08-2013\DSCF2434.JPG"/>
          <p:cNvPicPr>
            <a:picLocks noChangeAspect="1" noChangeArrowheads="1"/>
          </p:cNvPicPr>
          <p:nvPr/>
        </p:nvPicPr>
        <p:blipFill>
          <a:blip r:embed="rId5" cstate="email">
            <a:lum contrast="6000"/>
            <a:extLst>
              <a:ext uri="{28A0092B-C50C-407E-A947-70E740481C1C}">
                <a14:useLocalDpi xmlns:a14="http://schemas.microsoft.com/office/drawing/2010/main"/>
              </a:ext>
            </a:extLst>
          </a:blip>
          <a:srcRect t="33801" b="8450"/>
          <a:stretch>
            <a:fillRect/>
          </a:stretch>
        </p:blipFill>
        <p:spPr bwMode="auto">
          <a:xfrm>
            <a:off x="4273433" y="980728"/>
            <a:ext cx="4835071" cy="20274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10 CuadroTexto"/>
          <p:cNvSpPr txBox="1">
            <a:spLocks noChangeArrowheads="1"/>
          </p:cNvSpPr>
          <p:nvPr/>
        </p:nvSpPr>
        <p:spPr bwMode="auto">
          <a:xfrm>
            <a:off x="4516094" y="2150942"/>
            <a:ext cx="1541009" cy="7257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5258" tIns="32629" rIns="65258" bIns="32629">
            <a:spAutoFit/>
          </a:bodyPr>
          <a:lstStyle>
            <a:lvl1pPr eaLnBrk="0" hangingPunct="0">
              <a:defRPr sz="2500">
                <a:solidFill>
                  <a:schemeClr val="tx1"/>
                </a:solidFill>
                <a:latin typeface="Arial" charset="0"/>
                <a:cs typeface="Arial" charset="0"/>
              </a:defRPr>
            </a:lvl1pPr>
            <a:lvl2pPr marL="742950" indent="-285750" eaLnBrk="0" hangingPunct="0">
              <a:defRPr sz="2500">
                <a:solidFill>
                  <a:schemeClr val="tx1"/>
                </a:solidFill>
                <a:latin typeface="Arial" charset="0"/>
                <a:cs typeface="Arial" charset="0"/>
              </a:defRPr>
            </a:lvl2pPr>
            <a:lvl3pPr marL="1143000" indent="-228600" eaLnBrk="0" hangingPunct="0">
              <a:defRPr sz="2500">
                <a:solidFill>
                  <a:schemeClr val="tx1"/>
                </a:solidFill>
                <a:latin typeface="Arial" charset="0"/>
                <a:cs typeface="Arial" charset="0"/>
              </a:defRPr>
            </a:lvl3pPr>
            <a:lvl4pPr marL="1600200" indent="-228600" eaLnBrk="0" hangingPunct="0">
              <a:defRPr sz="2500">
                <a:solidFill>
                  <a:schemeClr val="tx1"/>
                </a:solidFill>
                <a:latin typeface="Arial" charset="0"/>
                <a:cs typeface="Arial" charset="0"/>
              </a:defRPr>
            </a:lvl4pPr>
            <a:lvl5pPr marL="2057400" indent="-228600" eaLnBrk="0" hangingPunct="0">
              <a:defRPr sz="2500">
                <a:solidFill>
                  <a:schemeClr val="tx1"/>
                </a:solidFill>
                <a:latin typeface="Arial" charset="0"/>
                <a:cs typeface="Arial" charset="0"/>
              </a:defRPr>
            </a:lvl5pPr>
            <a:lvl6pPr marL="2514600" indent="-228600" defTabSz="1277938" eaLnBrk="0" fontAlgn="base" hangingPunct="0">
              <a:spcBef>
                <a:spcPct val="0"/>
              </a:spcBef>
              <a:spcAft>
                <a:spcPct val="0"/>
              </a:spcAft>
              <a:defRPr sz="2500">
                <a:solidFill>
                  <a:schemeClr val="tx1"/>
                </a:solidFill>
                <a:latin typeface="Arial" charset="0"/>
                <a:cs typeface="Arial" charset="0"/>
              </a:defRPr>
            </a:lvl6pPr>
            <a:lvl7pPr marL="2971800" indent="-228600" defTabSz="1277938" eaLnBrk="0" fontAlgn="base" hangingPunct="0">
              <a:spcBef>
                <a:spcPct val="0"/>
              </a:spcBef>
              <a:spcAft>
                <a:spcPct val="0"/>
              </a:spcAft>
              <a:defRPr sz="2500">
                <a:solidFill>
                  <a:schemeClr val="tx1"/>
                </a:solidFill>
                <a:latin typeface="Arial" charset="0"/>
                <a:cs typeface="Arial" charset="0"/>
              </a:defRPr>
            </a:lvl7pPr>
            <a:lvl8pPr marL="3429000" indent="-228600" defTabSz="1277938" eaLnBrk="0" fontAlgn="base" hangingPunct="0">
              <a:spcBef>
                <a:spcPct val="0"/>
              </a:spcBef>
              <a:spcAft>
                <a:spcPct val="0"/>
              </a:spcAft>
              <a:defRPr sz="2500">
                <a:solidFill>
                  <a:schemeClr val="tx1"/>
                </a:solidFill>
                <a:latin typeface="Arial" charset="0"/>
                <a:cs typeface="Arial" charset="0"/>
              </a:defRPr>
            </a:lvl8pPr>
            <a:lvl9pPr marL="3886200" indent="-228600" defTabSz="1277938" eaLnBrk="0" fontAlgn="base" hangingPunct="0">
              <a:spcBef>
                <a:spcPct val="0"/>
              </a:spcBef>
              <a:spcAft>
                <a:spcPct val="0"/>
              </a:spcAft>
              <a:defRPr sz="2500">
                <a:solidFill>
                  <a:schemeClr val="tx1"/>
                </a:solidFill>
                <a:latin typeface="Arial" charset="0"/>
                <a:cs typeface="Arial" charset="0"/>
              </a:defRPr>
            </a:lvl9pPr>
          </a:lstStyle>
          <a:p>
            <a:pPr algn="ctr" eaLnBrk="1" hangingPunct="1"/>
            <a:r>
              <a:rPr lang="es-AR" altLang="es-ES" sz="1400" b="1">
                <a:solidFill>
                  <a:srgbClr val="00B050"/>
                </a:solidFill>
                <a:latin typeface="Calibri" pitchFamily="34" charset="0"/>
              </a:rPr>
              <a:t>La canchita:</a:t>
            </a:r>
          </a:p>
          <a:p>
            <a:pPr algn="ctr" eaLnBrk="1" hangingPunct="1"/>
            <a:r>
              <a:rPr lang="es-AR" altLang="es-ES" sz="1400" b="1">
                <a:solidFill>
                  <a:srgbClr val="FF0000"/>
                </a:solidFill>
                <a:latin typeface="Calibri" pitchFamily="34" charset="0"/>
              </a:rPr>
              <a:t>Pero faltan juegos </a:t>
            </a:r>
          </a:p>
          <a:p>
            <a:pPr algn="ctr" eaLnBrk="1" hangingPunct="1"/>
            <a:r>
              <a:rPr lang="es-AR" altLang="es-ES" sz="1400" b="1">
                <a:solidFill>
                  <a:srgbClr val="FF0000"/>
                </a:solidFill>
                <a:latin typeface="Calibri" pitchFamily="34" charset="0"/>
              </a:rPr>
              <a:t>para chicos cerca</a:t>
            </a:r>
          </a:p>
        </p:txBody>
      </p:sp>
      <p:sp>
        <p:nvSpPr>
          <p:cNvPr id="9" name="8 Llamada rectangular redondeada"/>
          <p:cNvSpPr/>
          <p:nvPr/>
        </p:nvSpPr>
        <p:spPr>
          <a:xfrm>
            <a:off x="4581862" y="2163415"/>
            <a:ext cx="1389062" cy="720045"/>
          </a:xfrm>
          <a:prstGeom prst="wedgeRoundRectCallou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5258" tIns="32629" rIns="65258" bIns="32629" anchor="ctr"/>
          <a:lstStyle/>
          <a:p>
            <a:pPr algn="ctr" defTabSz="913630">
              <a:defRPr/>
            </a:pPr>
            <a:endParaRPr lang="es-AR"/>
          </a:p>
        </p:txBody>
      </p:sp>
      <p:sp>
        <p:nvSpPr>
          <p:cNvPr id="10" name="12 CuadroTexto"/>
          <p:cNvSpPr txBox="1">
            <a:spLocks noChangeArrowheads="1"/>
          </p:cNvSpPr>
          <p:nvPr/>
        </p:nvSpPr>
        <p:spPr bwMode="auto">
          <a:xfrm>
            <a:off x="1125991" y="5375407"/>
            <a:ext cx="1826759" cy="945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5258" tIns="32629" rIns="65258" bIns="32629">
            <a:spAutoFit/>
          </a:bodyPr>
          <a:lstStyle>
            <a:lvl1pPr eaLnBrk="0" hangingPunct="0">
              <a:defRPr sz="2500">
                <a:solidFill>
                  <a:schemeClr val="tx1"/>
                </a:solidFill>
                <a:latin typeface="Arial" charset="0"/>
                <a:cs typeface="Arial" charset="0"/>
              </a:defRPr>
            </a:lvl1pPr>
            <a:lvl2pPr marL="742950" indent="-285750" eaLnBrk="0" hangingPunct="0">
              <a:defRPr sz="2500">
                <a:solidFill>
                  <a:schemeClr val="tx1"/>
                </a:solidFill>
                <a:latin typeface="Arial" charset="0"/>
                <a:cs typeface="Arial" charset="0"/>
              </a:defRPr>
            </a:lvl2pPr>
            <a:lvl3pPr marL="1143000" indent="-228600" eaLnBrk="0" hangingPunct="0">
              <a:defRPr sz="2500">
                <a:solidFill>
                  <a:schemeClr val="tx1"/>
                </a:solidFill>
                <a:latin typeface="Arial" charset="0"/>
                <a:cs typeface="Arial" charset="0"/>
              </a:defRPr>
            </a:lvl3pPr>
            <a:lvl4pPr marL="1600200" indent="-228600" eaLnBrk="0" hangingPunct="0">
              <a:defRPr sz="2500">
                <a:solidFill>
                  <a:schemeClr val="tx1"/>
                </a:solidFill>
                <a:latin typeface="Arial" charset="0"/>
                <a:cs typeface="Arial" charset="0"/>
              </a:defRPr>
            </a:lvl4pPr>
            <a:lvl5pPr marL="2057400" indent="-228600" eaLnBrk="0" hangingPunct="0">
              <a:defRPr sz="2500">
                <a:solidFill>
                  <a:schemeClr val="tx1"/>
                </a:solidFill>
                <a:latin typeface="Arial" charset="0"/>
                <a:cs typeface="Arial" charset="0"/>
              </a:defRPr>
            </a:lvl5pPr>
            <a:lvl6pPr marL="2514600" indent="-228600" defTabSz="1277938" eaLnBrk="0" fontAlgn="base" hangingPunct="0">
              <a:spcBef>
                <a:spcPct val="0"/>
              </a:spcBef>
              <a:spcAft>
                <a:spcPct val="0"/>
              </a:spcAft>
              <a:defRPr sz="2500">
                <a:solidFill>
                  <a:schemeClr val="tx1"/>
                </a:solidFill>
                <a:latin typeface="Arial" charset="0"/>
                <a:cs typeface="Arial" charset="0"/>
              </a:defRPr>
            </a:lvl6pPr>
            <a:lvl7pPr marL="2971800" indent="-228600" defTabSz="1277938" eaLnBrk="0" fontAlgn="base" hangingPunct="0">
              <a:spcBef>
                <a:spcPct val="0"/>
              </a:spcBef>
              <a:spcAft>
                <a:spcPct val="0"/>
              </a:spcAft>
              <a:defRPr sz="2500">
                <a:solidFill>
                  <a:schemeClr val="tx1"/>
                </a:solidFill>
                <a:latin typeface="Arial" charset="0"/>
                <a:cs typeface="Arial" charset="0"/>
              </a:defRPr>
            </a:lvl7pPr>
            <a:lvl8pPr marL="3429000" indent="-228600" defTabSz="1277938" eaLnBrk="0" fontAlgn="base" hangingPunct="0">
              <a:spcBef>
                <a:spcPct val="0"/>
              </a:spcBef>
              <a:spcAft>
                <a:spcPct val="0"/>
              </a:spcAft>
              <a:defRPr sz="2500">
                <a:solidFill>
                  <a:schemeClr val="tx1"/>
                </a:solidFill>
                <a:latin typeface="Arial" charset="0"/>
                <a:cs typeface="Arial" charset="0"/>
              </a:defRPr>
            </a:lvl8pPr>
            <a:lvl9pPr marL="3886200" indent="-228600" defTabSz="1277938" eaLnBrk="0" fontAlgn="base" hangingPunct="0">
              <a:spcBef>
                <a:spcPct val="0"/>
              </a:spcBef>
              <a:spcAft>
                <a:spcPct val="0"/>
              </a:spcAft>
              <a:defRPr sz="2500">
                <a:solidFill>
                  <a:schemeClr val="tx1"/>
                </a:solidFill>
                <a:latin typeface="Arial" charset="0"/>
                <a:cs typeface="Arial" charset="0"/>
              </a:defRPr>
            </a:lvl9pPr>
          </a:lstStyle>
          <a:p>
            <a:pPr algn="ctr" eaLnBrk="1" hangingPunct="1"/>
            <a:r>
              <a:rPr lang="es-AR" altLang="es-ES" sz="1400" b="1">
                <a:solidFill>
                  <a:srgbClr val="00B050"/>
                </a:solidFill>
                <a:latin typeface="Calibri" pitchFamily="34" charset="0"/>
              </a:rPr>
              <a:t>Plaza de la escuela:</a:t>
            </a:r>
          </a:p>
          <a:p>
            <a:pPr algn="ctr" eaLnBrk="1" hangingPunct="1"/>
            <a:r>
              <a:rPr lang="es-AR" altLang="es-ES" sz="1400" b="1">
                <a:solidFill>
                  <a:srgbClr val="FF0000"/>
                </a:solidFill>
                <a:latin typeface="Calibri" pitchFamily="34" charset="0"/>
              </a:rPr>
              <a:t>les gusta aunque la</a:t>
            </a:r>
          </a:p>
          <a:p>
            <a:pPr algn="ctr" eaLnBrk="1" hangingPunct="1"/>
            <a:r>
              <a:rPr lang="es-AR" altLang="es-ES" sz="1400" b="1">
                <a:solidFill>
                  <a:srgbClr val="FF0000"/>
                </a:solidFill>
                <a:latin typeface="Calibri" pitchFamily="34" charset="0"/>
              </a:rPr>
              <a:t> entrada  de la escuela</a:t>
            </a:r>
          </a:p>
          <a:p>
            <a:pPr algn="ctr" eaLnBrk="1" hangingPunct="1"/>
            <a:r>
              <a:rPr lang="es-AR" altLang="es-ES" sz="1400" b="1">
                <a:solidFill>
                  <a:srgbClr val="FF0000"/>
                </a:solidFill>
                <a:latin typeface="Calibri" pitchFamily="34" charset="0"/>
              </a:rPr>
              <a:t>es del otro lado</a:t>
            </a:r>
          </a:p>
        </p:txBody>
      </p:sp>
      <p:sp>
        <p:nvSpPr>
          <p:cNvPr id="11" name="10 Llamada rectangular redondeada"/>
          <p:cNvSpPr/>
          <p:nvPr/>
        </p:nvSpPr>
        <p:spPr>
          <a:xfrm>
            <a:off x="1152072" y="5343656"/>
            <a:ext cx="1748518" cy="925286"/>
          </a:xfrm>
          <a:prstGeom prst="wedgeRoundRectCallou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5258" tIns="32629" rIns="65258" bIns="32629" anchor="ctr"/>
          <a:lstStyle/>
          <a:p>
            <a:pPr algn="ctr" defTabSz="913630">
              <a:defRPr/>
            </a:pPr>
            <a:endParaRPr lang="es-AR"/>
          </a:p>
        </p:txBody>
      </p:sp>
      <p:sp>
        <p:nvSpPr>
          <p:cNvPr id="13" name="14 CuadroTexto"/>
          <p:cNvSpPr txBox="1">
            <a:spLocks noChangeArrowheads="1"/>
          </p:cNvSpPr>
          <p:nvPr/>
        </p:nvSpPr>
        <p:spPr bwMode="auto">
          <a:xfrm>
            <a:off x="4829402" y="4037371"/>
            <a:ext cx="1590901" cy="505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5258" tIns="32629" rIns="65258" bIns="32629">
            <a:spAutoFit/>
          </a:bodyPr>
          <a:lstStyle>
            <a:lvl1pPr eaLnBrk="0" hangingPunct="0">
              <a:defRPr sz="2500">
                <a:solidFill>
                  <a:schemeClr val="tx1"/>
                </a:solidFill>
                <a:latin typeface="Arial" charset="0"/>
                <a:cs typeface="Arial" charset="0"/>
              </a:defRPr>
            </a:lvl1pPr>
            <a:lvl2pPr marL="742950" indent="-285750" eaLnBrk="0" hangingPunct="0">
              <a:defRPr sz="2500">
                <a:solidFill>
                  <a:schemeClr val="tx1"/>
                </a:solidFill>
                <a:latin typeface="Arial" charset="0"/>
                <a:cs typeface="Arial" charset="0"/>
              </a:defRPr>
            </a:lvl2pPr>
            <a:lvl3pPr marL="1143000" indent="-228600" eaLnBrk="0" hangingPunct="0">
              <a:defRPr sz="2500">
                <a:solidFill>
                  <a:schemeClr val="tx1"/>
                </a:solidFill>
                <a:latin typeface="Arial" charset="0"/>
                <a:cs typeface="Arial" charset="0"/>
              </a:defRPr>
            </a:lvl3pPr>
            <a:lvl4pPr marL="1600200" indent="-228600" eaLnBrk="0" hangingPunct="0">
              <a:defRPr sz="2500">
                <a:solidFill>
                  <a:schemeClr val="tx1"/>
                </a:solidFill>
                <a:latin typeface="Arial" charset="0"/>
                <a:cs typeface="Arial" charset="0"/>
              </a:defRPr>
            </a:lvl4pPr>
            <a:lvl5pPr marL="2057400" indent="-228600" eaLnBrk="0" hangingPunct="0">
              <a:defRPr sz="2500">
                <a:solidFill>
                  <a:schemeClr val="tx1"/>
                </a:solidFill>
                <a:latin typeface="Arial" charset="0"/>
                <a:cs typeface="Arial" charset="0"/>
              </a:defRPr>
            </a:lvl5pPr>
            <a:lvl6pPr marL="2514600" indent="-228600" defTabSz="1277938" eaLnBrk="0" fontAlgn="base" hangingPunct="0">
              <a:spcBef>
                <a:spcPct val="0"/>
              </a:spcBef>
              <a:spcAft>
                <a:spcPct val="0"/>
              </a:spcAft>
              <a:defRPr sz="2500">
                <a:solidFill>
                  <a:schemeClr val="tx1"/>
                </a:solidFill>
                <a:latin typeface="Arial" charset="0"/>
                <a:cs typeface="Arial" charset="0"/>
              </a:defRPr>
            </a:lvl6pPr>
            <a:lvl7pPr marL="2971800" indent="-228600" defTabSz="1277938" eaLnBrk="0" fontAlgn="base" hangingPunct="0">
              <a:spcBef>
                <a:spcPct val="0"/>
              </a:spcBef>
              <a:spcAft>
                <a:spcPct val="0"/>
              </a:spcAft>
              <a:defRPr sz="2500">
                <a:solidFill>
                  <a:schemeClr val="tx1"/>
                </a:solidFill>
                <a:latin typeface="Arial" charset="0"/>
                <a:cs typeface="Arial" charset="0"/>
              </a:defRPr>
            </a:lvl7pPr>
            <a:lvl8pPr marL="3429000" indent="-228600" defTabSz="1277938" eaLnBrk="0" fontAlgn="base" hangingPunct="0">
              <a:spcBef>
                <a:spcPct val="0"/>
              </a:spcBef>
              <a:spcAft>
                <a:spcPct val="0"/>
              </a:spcAft>
              <a:defRPr sz="2500">
                <a:solidFill>
                  <a:schemeClr val="tx1"/>
                </a:solidFill>
                <a:latin typeface="Arial" charset="0"/>
                <a:cs typeface="Arial" charset="0"/>
              </a:defRPr>
            </a:lvl8pPr>
            <a:lvl9pPr marL="3886200" indent="-228600" defTabSz="1277938" eaLnBrk="0" fontAlgn="base" hangingPunct="0">
              <a:spcBef>
                <a:spcPct val="0"/>
              </a:spcBef>
              <a:spcAft>
                <a:spcPct val="0"/>
              </a:spcAft>
              <a:defRPr sz="2500">
                <a:solidFill>
                  <a:schemeClr val="tx1"/>
                </a:solidFill>
                <a:latin typeface="Arial" charset="0"/>
                <a:cs typeface="Arial" charset="0"/>
              </a:defRPr>
            </a:lvl9pPr>
          </a:lstStyle>
          <a:p>
            <a:pPr algn="ctr" eaLnBrk="1" hangingPunct="1"/>
            <a:r>
              <a:rPr lang="es-AR" altLang="es-ES" sz="1400" b="1">
                <a:solidFill>
                  <a:srgbClr val="FF0000"/>
                </a:solidFill>
                <a:latin typeface="Calibri" pitchFamily="34" charset="0"/>
              </a:rPr>
              <a:t>Falta sombra en las</a:t>
            </a:r>
          </a:p>
          <a:p>
            <a:pPr algn="ctr" eaLnBrk="1" hangingPunct="1"/>
            <a:r>
              <a:rPr lang="es-AR" altLang="es-ES" sz="1400" b="1">
                <a:solidFill>
                  <a:srgbClr val="FF0000"/>
                </a:solidFill>
                <a:latin typeface="Calibri" pitchFamily="34" charset="0"/>
              </a:rPr>
              <a:t>pérgolas</a:t>
            </a:r>
          </a:p>
        </p:txBody>
      </p:sp>
      <p:sp>
        <p:nvSpPr>
          <p:cNvPr id="14" name="13 Llamada rectangular redondeada"/>
          <p:cNvSpPr/>
          <p:nvPr/>
        </p:nvSpPr>
        <p:spPr>
          <a:xfrm>
            <a:off x="4829402" y="4005621"/>
            <a:ext cx="1594304" cy="565831"/>
          </a:xfrm>
          <a:prstGeom prst="wedgeRoundRectCallou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5258" tIns="32629" rIns="65258" bIns="32629" anchor="ctr"/>
          <a:lstStyle/>
          <a:p>
            <a:pPr algn="ctr" defTabSz="913630">
              <a:defRPr/>
            </a:pPr>
            <a:endParaRPr lang="es-AR"/>
          </a:p>
        </p:txBody>
      </p:sp>
      <p:sp>
        <p:nvSpPr>
          <p:cNvPr id="15" name="16 CuadroTexto"/>
          <p:cNvSpPr txBox="1">
            <a:spLocks noChangeArrowheads="1"/>
          </p:cNvSpPr>
          <p:nvPr/>
        </p:nvSpPr>
        <p:spPr bwMode="auto">
          <a:xfrm>
            <a:off x="6401816" y="1014746"/>
            <a:ext cx="2499179" cy="505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5258" tIns="32629" rIns="65258" bIns="32629">
            <a:spAutoFit/>
          </a:bodyPr>
          <a:lstStyle>
            <a:lvl1pPr eaLnBrk="0" hangingPunct="0">
              <a:defRPr sz="2500">
                <a:solidFill>
                  <a:schemeClr val="tx1"/>
                </a:solidFill>
                <a:latin typeface="Arial" charset="0"/>
                <a:cs typeface="Arial" charset="0"/>
              </a:defRPr>
            </a:lvl1pPr>
            <a:lvl2pPr marL="742950" indent="-285750" eaLnBrk="0" hangingPunct="0">
              <a:defRPr sz="2500">
                <a:solidFill>
                  <a:schemeClr val="tx1"/>
                </a:solidFill>
                <a:latin typeface="Arial" charset="0"/>
                <a:cs typeface="Arial" charset="0"/>
              </a:defRPr>
            </a:lvl2pPr>
            <a:lvl3pPr marL="1143000" indent="-228600" eaLnBrk="0" hangingPunct="0">
              <a:defRPr sz="2500">
                <a:solidFill>
                  <a:schemeClr val="tx1"/>
                </a:solidFill>
                <a:latin typeface="Arial" charset="0"/>
                <a:cs typeface="Arial" charset="0"/>
              </a:defRPr>
            </a:lvl3pPr>
            <a:lvl4pPr marL="1600200" indent="-228600" eaLnBrk="0" hangingPunct="0">
              <a:defRPr sz="2500">
                <a:solidFill>
                  <a:schemeClr val="tx1"/>
                </a:solidFill>
                <a:latin typeface="Arial" charset="0"/>
                <a:cs typeface="Arial" charset="0"/>
              </a:defRPr>
            </a:lvl4pPr>
            <a:lvl5pPr marL="2057400" indent="-228600" eaLnBrk="0" hangingPunct="0">
              <a:defRPr sz="2500">
                <a:solidFill>
                  <a:schemeClr val="tx1"/>
                </a:solidFill>
                <a:latin typeface="Arial" charset="0"/>
                <a:cs typeface="Arial" charset="0"/>
              </a:defRPr>
            </a:lvl5pPr>
            <a:lvl6pPr marL="2514600" indent="-228600" defTabSz="1277938" eaLnBrk="0" fontAlgn="base" hangingPunct="0">
              <a:spcBef>
                <a:spcPct val="0"/>
              </a:spcBef>
              <a:spcAft>
                <a:spcPct val="0"/>
              </a:spcAft>
              <a:defRPr sz="2500">
                <a:solidFill>
                  <a:schemeClr val="tx1"/>
                </a:solidFill>
                <a:latin typeface="Arial" charset="0"/>
                <a:cs typeface="Arial" charset="0"/>
              </a:defRPr>
            </a:lvl6pPr>
            <a:lvl7pPr marL="2971800" indent="-228600" defTabSz="1277938" eaLnBrk="0" fontAlgn="base" hangingPunct="0">
              <a:spcBef>
                <a:spcPct val="0"/>
              </a:spcBef>
              <a:spcAft>
                <a:spcPct val="0"/>
              </a:spcAft>
              <a:defRPr sz="2500">
                <a:solidFill>
                  <a:schemeClr val="tx1"/>
                </a:solidFill>
                <a:latin typeface="Arial" charset="0"/>
                <a:cs typeface="Arial" charset="0"/>
              </a:defRPr>
            </a:lvl7pPr>
            <a:lvl8pPr marL="3429000" indent="-228600" defTabSz="1277938" eaLnBrk="0" fontAlgn="base" hangingPunct="0">
              <a:spcBef>
                <a:spcPct val="0"/>
              </a:spcBef>
              <a:spcAft>
                <a:spcPct val="0"/>
              </a:spcAft>
              <a:defRPr sz="2500">
                <a:solidFill>
                  <a:schemeClr val="tx1"/>
                </a:solidFill>
                <a:latin typeface="Arial" charset="0"/>
                <a:cs typeface="Arial" charset="0"/>
              </a:defRPr>
            </a:lvl8pPr>
            <a:lvl9pPr marL="3886200" indent="-228600" defTabSz="1277938" eaLnBrk="0" fontAlgn="base" hangingPunct="0">
              <a:spcBef>
                <a:spcPct val="0"/>
              </a:spcBef>
              <a:spcAft>
                <a:spcPct val="0"/>
              </a:spcAft>
              <a:defRPr sz="2500">
                <a:solidFill>
                  <a:schemeClr val="tx1"/>
                </a:solidFill>
                <a:latin typeface="Arial" charset="0"/>
                <a:cs typeface="Arial" charset="0"/>
              </a:defRPr>
            </a:lvl9pPr>
          </a:lstStyle>
          <a:p>
            <a:pPr algn="ctr" eaLnBrk="1" hangingPunct="1"/>
            <a:r>
              <a:rPr lang="es-AR" altLang="es-ES" sz="1400" b="1">
                <a:solidFill>
                  <a:srgbClr val="FF0000"/>
                </a:solidFill>
                <a:latin typeface="Calibri" pitchFamily="34" charset="0"/>
              </a:rPr>
              <a:t>Creen que este terreno es </a:t>
            </a:r>
          </a:p>
          <a:p>
            <a:pPr algn="ctr" eaLnBrk="1" hangingPunct="1"/>
            <a:r>
              <a:rPr lang="es-AR" altLang="es-ES" sz="1400" b="1">
                <a:solidFill>
                  <a:srgbClr val="FF0000"/>
                </a:solidFill>
                <a:latin typeface="Calibri" pitchFamily="34" charset="0"/>
              </a:rPr>
              <a:t>para viviendas de  realojo V31  </a:t>
            </a:r>
          </a:p>
        </p:txBody>
      </p:sp>
      <p:sp>
        <p:nvSpPr>
          <p:cNvPr id="16" name="15 Llamada rectangular redondeada"/>
          <p:cNvSpPr/>
          <p:nvPr/>
        </p:nvSpPr>
        <p:spPr>
          <a:xfrm>
            <a:off x="6382541" y="1031754"/>
            <a:ext cx="2468562" cy="463777"/>
          </a:xfrm>
          <a:prstGeom prst="wedgeRoundRectCallou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5258" tIns="32629" rIns="65258" bIns="32629" anchor="ctr"/>
          <a:lstStyle/>
          <a:p>
            <a:pPr algn="ctr" defTabSz="913630">
              <a:defRPr/>
            </a:pPr>
            <a:endParaRPr lang="es-AR"/>
          </a:p>
        </p:txBody>
      </p:sp>
      <p:sp>
        <p:nvSpPr>
          <p:cNvPr id="17" name="14 CuadroTexto"/>
          <p:cNvSpPr txBox="1">
            <a:spLocks noChangeArrowheads="1"/>
          </p:cNvSpPr>
          <p:nvPr/>
        </p:nvSpPr>
        <p:spPr bwMode="auto">
          <a:xfrm>
            <a:off x="3379108" y="5375406"/>
            <a:ext cx="2021795" cy="7257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5258" tIns="32629" rIns="65258" bIns="32629">
            <a:spAutoFit/>
          </a:bodyPr>
          <a:lstStyle>
            <a:lvl1pPr eaLnBrk="0" hangingPunct="0">
              <a:defRPr sz="2500">
                <a:solidFill>
                  <a:schemeClr val="tx1"/>
                </a:solidFill>
                <a:latin typeface="Arial" charset="0"/>
                <a:cs typeface="Arial" charset="0"/>
              </a:defRPr>
            </a:lvl1pPr>
            <a:lvl2pPr marL="742950" indent="-285750" eaLnBrk="0" hangingPunct="0">
              <a:defRPr sz="2500">
                <a:solidFill>
                  <a:schemeClr val="tx1"/>
                </a:solidFill>
                <a:latin typeface="Arial" charset="0"/>
                <a:cs typeface="Arial" charset="0"/>
              </a:defRPr>
            </a:lvl2pPr>
            <a:lvl3pPr marL="1143000" indent="-228600" eaLnBrk="0" hangingPunct="0">
              <a:defRPr sz="2500">
                <a:solidFill>
                  <a:schemeClr val="tx1"/>
                </a:solidFill>
                <a:latin typeface="Arial" charset="0"/>
                <a:cs typeface="Arial" charset="0"/>
              </a:defRPr>
            </a:lvl3pPr>
            <a:lvl4pPr marL="1600200" indent="-228600" eaLnBrk="0" hangingPunct="0">
              <a:defRPr sz="2500">
                <a:solidFill>
                  <a:schemeClr val="tx1"/>
                </a:solidFill>
                <a:latin typeface="Arial" charset="0"/>
                <a:cs typeface="Arial" charset="0"/>
              </a:defRPr>
            </a:lvl4pPr>
            <a:lvl5pPr marL="2057400" indent="-228600" eaLnBrk="0" hangingPunct="0">
              <a:defRPr sz="2500">
                <a:solidFill>
                  <a:schemeClr val="tx1"/>
                </a:solidFill>
                <a:latin typeface="Arial" charset="0"/>
                <a:cs typeface="Arial" charset="0"/>
              </a:defRPr>
            </a:lvl5pPr>
            <a:lvl6pPr marL="2514600" indent="-228600" defTabSz="1277938" eaLnBrk="0" fontAlgn="base" hangingPunct="0">
              <a:spcBef>
                <a:spcPct val="0"/>
              </a:spcBef>
              <a:spcAft>
                <a:spcPct val="0"/>
              </a:spcAft>
              <a:defRPr sz="2500">
                <a:solidFill>
                  <a:schemeClr val="tx1"/>
                </a:solidFill>
                <a:latin typeface="Arial" charset="0"/>
                <a:cs typeface="Arial" charset="0"/>
              </a:defRPr>
            </a:lvl6pPr>
            <a:lvl7pPr marL="2971800" indent="-228600" defTabSz="1277938" eaLnBrk="0" fontAlgn="base" hangingPunct="0">
              <a:spcBef>
                <a:spcPct val="0"/>
              </a:spcBef>
              <a:spcAft>
                <a:spcPct val="0"/>
              </a:spcAft>
              <a:defRPr sz="2500">
                <a:solidFill>
                  <a:schemeClr val="tx1"/>
                </a:solidFill>
                <a:latin typeface="Arial" charset="0"/>
                <a:cs typeface="Arial" charset="0"/>
              </a:defRPr>
            </a:lvl7pPr>
            <a:lvl8pPr marL="3429000" indent="-228600" defTabSz="1277938" eaLnBrk="0" fontAlgn="base" hangingPunct="0">
              <a:spcBef>
                <a:spcPct val="0"/>
              </a:spcBef>
              <a:spcAft>
                <a:spcPct val="0"/>
              </a:spcAft>
              <a:defRPr sz="2500">
                <a:solidFill>
                  <a:schemeClr val="tx1"/>
                </a:solidFill>
                <a:latin typeface="Arial" charset="0"/>
                <a:cs typeface="Arial" charset="0"/>
              </a:defRPr>
            </a:lvl8pPr>
            <a:lvl9pPr marL="3886200" indent="-228600" defTabSz="1277938" eaLnBrk="0" fontAlgn="base" hangingPunct="0">
              <a:spcBef>
                <a:spcPct val="0"/>
              </a:spcBef>
              <a:spcAft>
                <a:spcPct val="0"/>
              </a:spcAft>
              <a:defRPr sz="2500">
                <a:solidFill>
                  <a:schemeClr val="tx1"/>
                </a:solidFill>
                <a:latin typeface="Arial" charset="0"/>
                <a:cs typeface="Arial" charset="0"/>
              </a:defRPr>
            </a:lvl9pPr>
          </a:lstStyle>
          <a:p>
            <a:pPr algn="ctr" eaLnBrk="1" hangingPunct="1"/>
            <a:r>
              <a:rPr lang="es-AR" altLang="es-ES" sz="1400" b="1">
                <a:solidFill>
                  <a:srgbClr val="00B050"/>
                </a:solidFill>
                <a:latin typeface="Calibri" pitchFamily="34" charset="0"/>
              </a:rPr>
              <a:t>Les gusta mucho esta</a:t>
            </a:r>
          </a:p>
          <a:p>
            <a:pPr algn="ctr" eaLnBrk="1" hangingPunct="1"/>
            <a:r>
              <a:rPr lang="es-AR" altLang="es-ES" sz="1400" b="1">
                <a:solidFill>
                  <a:srgbClr val="00B050"/>
                </a:solidFill>
                <a:latin typeface="Calibri" pitchFamily="34" charset="0"/>
              </a:rPr>
              <a:t>plaza más que Fátima o </a:t>
            </a:r>
          </a:p>
          <a:p>
            <a:pPr algn="ctr" eaLnBrk="1" hangingPunct="1"/>
            <a:r>
              <a:rPr lang="es-AR" altLang="es-ES" sz="1400" b="1">
                <a:solidFill>
                  <a:srgbClr val="00B050"/>
                </a:solidFill>
                <a:latin typeface="Calibri" pitchFamily="34" charset="0"/>
              </a:rPr>
              <a:t>Carrillo. Distintas edades</a:t>
            </a:r>
          </a:p>
        </p:txBody>
      </p:sp>
      <p:sp>
        <p:nvSpPr>
          <p:cNvPr id="18" name="17 Llamada rectangular redondeada"/>
          <p:cNvSpPr/>
          <p:nvPr/>
        </p:nvSpPr>
        <p:spPr>
          <a:xfrm>
            <a:off x="3389313" y="5343656"/>
            <a:ext cx="2005919" cy="822099"/>
          </a:xfrm>
          <a:prstGeom prst="wedgeRoundRectCallou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5258" tIns="32629" rIns="65258" bIns="32629" anchor="ctr"/>
          <a:lstStyle/>
          <a:p>
            <a:pPr algn="ctr" defTabSz="913630">
              <a:defRPr/>
            </a:pPr>
            <a:endParaRPr lang="es-AR"/>
          </a:p>
        </p:txBody>
      </p:sp>
      <p:sp>
        <p:nvSpPr>
          <p:cNvPr id="19" name="14 CuadroTexto"/>
          <p:cNvSpPr txBox="1">
            <a:spLocks noChangeArrowheads="1"/>
          </p:cNvSpPr>
          <p:nvPr/>
        </p:nvSpPr>
        <p:spPr bwMode="auto">
          <a:xfrm>
            <a:off x="3077152" y="3076234"/>
            <a:ext cx="7183480" cy="4967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5258" tIns="32629" rIns="65258" bIns="32629">
            <a:spAutoFit/>
          </a:bodyPr>
          <a:lstStyle>
            <a:lvl1pPr eaLnBrk="0" hangingPunct="0">
              <a:defRPr sz="2500">
                <a:solidFill>
                  <a:schemeClr val="tx1"/>
                </a:solidFill>
                <a:latin typeface="Arial" charset="0"/>
                <a:cs typeface="Arial" charset="0"/>
              </a:defRPr>
            </a:lvl1pPr>
            <a:lvl2pPr marL="742950" indent="-285750" eaLnBrk="0" hangingPunct="0">
              <a:defRPr sz="2500">
                <a:solidFill>
                  <a:schemeClr val="tx1"/>
                </a:solidFill>
                <a:latin typeface="Arial" charset="0"/>
                <a:cs typeface="Arial" charset="0"/>
              </a:defRPr>
            </a:lvl2pPr>
            <a:lvl3pPr marL="1143000" indent="-228600" eaLnBrk="0" hangingPunct="0">
              <a:defRPr sz="2500">
                <a:solidFill>
                  <a:schemeClr val="tx1"/>
                </a:solidFill>
                <a:latin typeface="Arial" charset="0"/>
                <a:cs typeface="Arial" charset="0"/>
              </a:defRPr>
            </a:lvl3pPr>
            <a:lvl4pPr marL="1600200" indent="-228600" eaLnBrk="0" hangingPunct="0">
              <a:defRPr sz="2500">
                <a:solidFill>
                  <a:schemeClr val="tx1"/>
                </a:solidFill>
                <a:latin typeface="Arial" charset="0"/>
                <a:cs typeface="Arial" charset="0"/>
              </a:defRPr>
            </a:lvl4pPr>
            <a:lvl5pPr marL="2057400" indent="-228600" eaLnBrk="0" hangingPunct="0">
              <a:defRPr sz="2500">
                <a:solidFill>
                  <a:schemeClr val="tx1"/>
                </a:solidFill>
                <a:latin typeface="Arial" charset="0"/>
                <a:cs typeface="Arial" charset="0"/>
              </a:defRPr>
            </a:lvl5pPr>
            <a:lvl6pPr marL="2514600" indent="-228600" defTabSz="1277938" eaLnBrk="0" fontAlgn="base" hangingPunct="0">
              <a:spcBef>
                <a:spcPct val="0"/>
              </a:spcBef>
              <a:spcAft>
                <a:spcPct val="0"/>
              </a:spcAft>
              <a:defRPr sz="2500">
                <a:solidFill>
                  <a:schemeClr val="tx1"/>
                </a:solidFill>
                <a:latin typeface="Arial" charset="0"/>
                <a:cs typeface="Arial" charset="0"/>
              </a:defRPr>
            </a:lvl6pPr>
            <a:lvl7pPr marL="2971800" indent="-228600" defTabSz="1277938" eaLnBrk="0" fontAlgn="base" hangingPunct="0">
              <a:spcBef>
                <a:spcPct val="0"/>
              </a:spcBef>
              <a:spcAft>
                <a:spcPct val="0"/>
              </a:spcAft>
              <a:defRPr sz="2500">
                <a:solidFill>
                  <a:schemeClr val="tx1"/>
                </a:solidFill>
                <a:latin typeface="Arial" charset="0"/>
                <a:cs typeface="Arial" charset="0"/>
              </a:defRPr>
            </a:lvl7pPr>
            <a:lvl8pPr marL="3429000" indent="-228600" defTabSz="1277938" eaLnBrk="0" fontAlgn="base" hangingPunct="0">
              <a:spcBef>
                <a:spcPct val="0"/>
              </a:spcBef>
              <a:spcAft>
                <a:spcPct val="0"/>
              </a:spcAft>
              <a:defRPr sz="2500">
                <a:solidFill>
                  <a:schemeClr val="tx1"/>
                </a:solidFill>
                <a:latin typeface="Arial" charset="0"/>
                <a:cs typeface="Arial" charset="0"/>
              </a:defRPr>
            </a:lvl8pPr>
            <a:lvl9pPr marL="3886200" indent="-228600" defTabSz="1277938" eaLnBrk="0" fontAlgn="base" hangingPunct="0">
              <a:spcBef>
                <a:spcPct val="0"/>
              </a:spcBef>
              <a:spcAft>
                <a:spcPct val="0"/>
              </a:spcAft>
              <a:defRPr sz="2500">
                <a:solidFill>
                  <a:schemeClr val="tx1"/>
                </a:solidFill>
                <a:latin typeface="Arial" charset="0"/>
                <a:cs typeface="Arial" charset="0"/>
              </a:defRPr>
            </a:lvl9pPr>
          </a:lstStyle>
          <a:p>
            <a:pPr algn="ctr" eaLnBrk="1" hangingPunct="1"/>
            <a:r>
              <a:rPr lang="es-AR" altLang="es-ES" sz="1400" b="1" dirty="0" smtClean="0">
                <a:latin typeface="Calibri" pitchFamily="34" charset="0"/>
              </a:rPr>
              <a:t>Mahallenin “açık” olmasını seviyorlar, ağaçlara değer veriyorlar. </a:t>
            </a:r>
            <a:endParaRPr lang="es-AR" altLang="es-ES" sz="1400" b="1" dirty="0">
              <a:latin typeface="Calibri" pitchFamily="34" charset="0"/>
            </a:endParaRPr>
          </a:p>
          <a:p>
            <a:pPr algn="ctr" eaLnBrk="1" hangingPunct="1"/>
            <a:r>
              <a:rPr lang="es-AR" altLang="es-ES" sz="1400" b="1" dirty="0" smtClean="0">
                <a:latin typeface="Calibri" pitchFamily="34" charset="0"/>
              </a:rPr>
              <a:t>Düzeni takdir ediyorlar.</a:t>
            </a:r>
            <a:endParaRPr lang="es-AR" altLang="es-ES" sz="1400" b="1" dirty="0">
              <a:latin typeface="Calibri" pitchFamily="34" charset="0"/>
            </a:endParaRPr>
          </a:p>
        </p:txBody>
      </p:sp>
      <p:sp>
        <p:nvSpPr>
          <p:cNvPr id="20" name="14 CuadroTexto"/>
          <p:cNvSpPr txBox="1">
            <a:spLocks noChangeArrowheads="1"/>
          </p:cNvSpPr>
          <p:nvPr/>
        </p:nvSpPr>
        <p:spPr bwMode="auto">
          <a:xfrm>
            <a:off x="919616" y="3800380"/>
            <a:ext cx="2571750" cy="1164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5258" tIns="32629" rIns="65258" bIns="32629">
            <a:spAutoFit/>
          </a:bodyPr>
          <a:lstStyle>
            <a:lvl1pPr eaLnBrk="0" hangingPunct="0">
              <a:defRPr sz="2500">
                <a:solidFill>
                  <a:schemeClr val="tx1"/>
                </a:solidFill>
                <a:latin typeface="Arial" charset="0"/>
                <a:cs typeface="Arial" charset="0"/>
              </a:defRPr>
            </a:lvl1pPr>
            <a:lvl2pPr marL="742950" indent="-285750" eaLnBrk="0" hangingPunct="0">
              <a:defRPr sz="2500">
                <a:solidFill>
                  <a:schemeClr val="tx1"/>
                </a:solidFill>
                <a:latin typeface="Arial" charset="0"/>
                <a:cs typeface="Arial" charset="0"/>
              </a:defRPr>
            </a:lvl2pPr>
            <a:lvl3pPr marL="1143000" indent="-228600" eaLnBrk="0" hangingPunct="0">
              <a:defRPr sz="2500">
                <a:solidFill>
                  <a:schemeClr val="tx1"/>
                </a:solidFill>
                <a:latin typeface="Arial" charset="0"/>
                <a:cs typeface="Arial" charset="0"/>
              </a:defRPr>
            </a:lvl3pPr>
            <a:lvl4pPr marL="1600200" indent="-228600" eaLnBrk="0" hangingPunct="0">
              <a:defRPr sz="2500">
                <a:solidFill>
                  <a:schemeClr val="tx1"/>
                </a:solidFill>
                <a:latin typeface="Arial" charset="0"/>
                <a:cs typeface="Arial" charset="0"/>
              </a:defRPr>
            </a:lvl4pPr>
            <a:lvl5pPr marL="2057400" indent="-228600" eaLnBrk="0" hangingPunct="0">
              <a:defRPr sz="2500">
                <a:solidFill>
                  <a:schemeClr val="tx1"/>
                </a:solidFill>
                <a:latin typeface="Arial" charset="0"/>
                <a:cs typeface="Arial" charset="0"/>
              </a:defRPr>
            </a:lvl5pPr>
            <a:lvl6pPr marL="2514600" indent="-228600" defTabSz="1277938" eaLnBrk="0" fontAlgn="base" hangingPunct="0">
              <a:spcBef>
                <a:spcPct val="0"/>
              </a:spcBef>
              <a:spcAft>
                <a:spcPct val="0"/>
              </a:spcAft>
              <a:defRPr sz="2500">
                <a:solidFill>
                  <a:schemeClr val="tx1"/>
                </a:solidFill>
                <a:latin typeface="Arial" charset="0"/>
                <a:cs typeface="Arial" charset="0"/>
              </a:defRPr>
            </a:lvl6pPr>
            <a:lvl7pPr marL="2971800" indent="-228600" defTabSz="1277938" eaLnBrk="0" fontAlgn="base" hangingPunct="0">
              <a:spcBef>
                <a:spcPct val="0"/>
              </a:spcBef>
              <a:spcAft>
                <a:spcPct val="0"/>
              </a:spcAft>
              <a:defRPr sz="2500">
                <a:solidFill>
                  <a:schemeClr val="tx1"/>
                </a:solidFill>
                <a:latin typeface="Arial" charset="0"/>
                <a:cs typeface="Arial" charset="0"/>
              </a:defRPr>
            </a:lvl7pPr>
            <a:lvl8pPr marL="3429000" indent="-228600" defTabSz="1277938" eaLnBrk="0" fontAlgn="base" hangingPunct="0">
              <a:spcBef>
                <a:spcPct val="0"/>
              </a:spcBef>
              <a:spcAft>
                <a:spcPct val="0"/>
              </a:spcAft>
              <a:defRPr sz="2500">
                <a:solidFill>
                  <a:schemeClr val="tx1"/>
                </a:solidFill>
                <a:latin typeface="Arial" charset="0"/>
                <a:cs typeface="Arial" charset="0"/>
              </a:defRPr>
            </a:lvl8pPr>
            <a:lvl9pPr marL="3886200" indent="-228600" defTabSz="1277938" eaLnBrk="0" fontAlgn="base" hangingPunct="0">
              <a:spcBef>
                <a:spcPct val="0"/>
              </a:spcBef>
              <a:spcAft>
                <a:spcPct val="0"/>
              </a:spcAft>
              <a:defRPr sz="2500">
                <a:solidFill>
                  <a:schemeClr val="tx1"/>
                </a:solidFill>
                <a:latin typeface="Arial" charset="0"/>
                <a:cs typeface="Arial" charset="0"/>
              </a:defRPr>
            </a:lvl9pPr>
          </a:lstStyle>
          <a:p>
            <a:pPr algn="ctr" eaLnBrk="1" hangingPunct="1"/>
            <a:r>
              <a:rPr lang="es-AR" altLang="es-ES" sz="1400" b="1">
                <a:latin typeface="Calibri" pitchFamily="34" charset="0"/>
              </a:rPr>
              <a:t>La plaza es un espacio de relación importante para ellas. Valoran que exista aunque reconocen que hay sectores que no están en buen estado</a:t>
            </a:r>
          </a:p>
        </p:txBody>
      </p:sp>
      <p:pic>
        <p:nvPicPr>
          <p:cNvPr id="58377" name="Picture 9"/>
          <p:cNvPicPr>
            <a:picLocks noChangeAspect="1" noChangeArrowheads="1"/>
          </p:cNvPicPr>
          <p:nvPr/>
        </p:nvPicPr>
        <p:blipFill>
          <a:blip r:embed="rId6" cstate="email">
            <a:extLst>
              <a:ext uri="{28A0092B-C50C-407E-A947-70E740481C1C}">
                <a14:useLocalDpi xmlns:a14="http://schemas.microsoft.com/office/drawing/2010/main"/>
              </a:ext>
            </a:extLst>
          </a:blip>
          <a:srcRect l="9677" t="72932" r="3226" b="18271"/>
          <a:stretch>
            <a:fillRect/>
          </a:stretch>
        </p:blipFill>
        <p:spPr bwMode="auto">
          <a:xfrm>
            <a:off x="-25052" y="6309320"/>
            <a:ext cx="2397070" cy="517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Tree>
    <p:extLst>
      <p:ext uri="{BB962C8B-B14F-4D97-AF65-F5344CB8AC3E}">
        <p14:creationId xmlns:p14="http://schemas.microsoft.com/office/powerpoint/2010/main" val="22702156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F:\PARA PPT\RED COTIDIANA (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0813" y="331108"/>
            <a:ext cx="8958036" cy="62660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2 Rectángulo"/>
          <p:cNvSpPr/>
          <p:nvPr/>
        </p:nvSpPr>
        <p:spPr>
          <a:xfrm rot="16200000">
            <a:off x="-1341323" y="2355999"/>
            <a:ext cx="4423455" cy="373672"/>
          </a:xfrm>
          <a:prstGeom prst="rect">
            <a:avLst/>
          </a:prstGeom>
          <a:solidFill>
            <a:schemeClr val="accent4">
              <a:lumMod val="50000"/>
            </a:schemeClr>
          </a:solidFill>
        </p:spPr>
        <p:txBody>
          <a:bodyPr lIns="65258" tIns="32629" rIns="65258" bIns="32629">
            <a:spAutoFit/>
          </a:bodyPr>
          <a:lstStyle/>
          <a:p>
            <a:pPr defTabSz="913178">
              <a:defRPr/>
            </a:pPr>
            <a:r>
              <a:rPr lang="es-ES" sz="2000" dirty="0">
                <a:solidFill>
                  <a:schemeClr val="bg1"/>
                </a:solidFill>
              </a:rPr>
              <a:t>3. RED COTIDIANA</a:t>
            </a:r>
          </a:p>
        </p:txBody>
      </p:sp>
      <p:sp>
        <p:nvSpPr>
          <p:cNvPr id="4" name="3 Rectángulo redondeado"/>
          <p:cNvSpPr/>
          <p:nvPr/>
        </p:nvSpPr>
        <p:spPr>
          <a:xfrm>
            <a:off x="2915816" y="117302"/>
            <a:ext cx="6156176" cy="647402"/>
          </a:xfrm>
          <a:prstGeom prst="roundRect">
            <a:avLst/>
          </a:prstGeom>
          <a:solidFill>
            <a:srgbClr val="22226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tr-TR" sz="2000" dirty="0" smtClean="0">
                <a:solidFill>
                  <a:schemeClr val="bg1"/>
                </a:solidFill>
              </a:rPr>
              <a:t>Deneyimimiz: </a:t>
            </a:r>
            <a:r>
              <a:rPr lang="es-ES" sz="2000" dirty="0" smtClean="0">
                <a:solidFill>
                  <a:schemeClr val="bg1"/>
                </a:solidFill>
              </a:rPr>
              <a:t>Col·lectiu Punt 6 - </a:t>
            </a:r>
            <a:r>
              <a:rPr lang="es-ES" sz="2000" dirty="0" err="1" smtClean="0">
                <a:solidFill>
                  <a:schemeClr val="bg1"/>
                </a:solidFill>
              </a:rPr>
              <a:t>Katalunya</a:t>
            </a:r>
            <a:endParaRPr lang="es-ES" sz="1200" dirty="0" smtClean="0">
              <a:solidFill>
                <a:schemeClr val="bg1"/>
              </a:solidFill>
            </a:endParaRPr>
          </a:p>
        </p:txBody>
      </p:sp>
      <p:pic>
        <p:nvPicPr>
          <p:cNvPr id="5"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l="9677" t="72932" r="3226" b="18271"/>
          <a:stretch>
            <a:fillRect/>
          </a:stretch>
        </p:blipFill>
        <p:spPr bwMode="auto">
          <a:xfrm>
            <a:off x="-25052" y="6309320"/>
            <a:ext cx="2397070" cy="517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Tree>
    <p:extLst>
      <p:ext uri="{BB962C8B-B14F-4D97-AF65-F5344CB8AC3E}">
        <p14:creationId xmlns:p14="http://schemas.microsoft.com/office/powerpoint/2010/main" val="4799387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395536" y="1124744"/>
            <a:ext cx="8352928" cy="1512167"/>
          </a:xfrm>
          <a:solidFill>
            <a:schemeClr val="bg1">
              <a:alpha val="50195"/>
            </a:schemeClr>
          </a:solidFill>
        </p:spPr>
        <p:txBody>
          <a:bodyPr/>
          <a:lstStyle/>
          <a:p>
            <a:pPr eaLnBrk="1" hangingPunct="1"/>
            <a:r>
              <a:rPr lang="tr-TR" altLang="es-ES" sz="2400" dirty="0" smtClean="0">
                <a:latin typeface="Verdana" pitchFamily="34" charset="0"/>
              </a:rPr>
              <a:t>Kadın hapishanelerinde atölyeler</a:t>
            </a:r>
            <a:r>
              <a:rPr lang="en-US" altLang="es-ES" sz="2400" dirty="0" smtClean="0">
                <a:latin typeface="Verdana" pitchFamily="34" charset="0"/>
              </a:rPr>
              <a:t>: </a:t>
            </a:r>
            <a:br>
              <a:rPr lang="en-US" altLang="es-ES" sz="2400" dirty="0" smtClean="0">
                <a:latin typeface="Verdana" pitchFamily="34" charset="0"/>
              </a:rPr>
            </a:br>
            <a:r>
              <a:rPr lang="tr-TR" altLang="es-ES" sz="2400" dirty="0" smtClean="0">
                <a:latin typeface="Verdana" pitchFamily="34" charset="0"/>
              </a:rPr>
              <a:t>kadınların deneyimine göre hapishane alanı</a:t>
            </a:r>
            <a:r>
              <a:rPr lang="en-US" altLang="es-ES" sz="2400" dirty="0" smtClean="0">
                <a:latin typeface="Verdana" pitchFamily="34" charset="0"/>
              </a:rPr>
              <a:t> (</a:t>
            </a:r>
            <a:r>
              <a:rPr lang="es-ES" altLang="es-ES" sz="2400" dirty="0" smtClean="0">
                <a:latin typeface="Verdana" pitchFamily="34" charset="0"/>
              </a:rPr>
              <a:t>Can </a:t>
            </a:r>
            <a:r>
              <a:rPr lang="es-ES" altLang="es-ES" sz="2400" dirty="0" err="1" smtClean="0">
                <a:latin typeface="Verdana" pitchFamily="34" charset="0"/>
              </a:rPr>
              <a:t>Brians</a:t>
            </a:r>
            <a:r>
              <a:rPr lang="es-ES" altLang="es-ES" sz="2400" dirty="0" smtClean="0">
                <a:latin typeface="Verdana" pitchFamily="34" charset="0"/>
              </a:rPr>
              <a:t> &amp; Wad Ras)</a:t>
            </a:r>
          </a:p>
        </p:txBody>
      </p:sp>
      <p:sp>
        <p:nvSpPr>
          <p:cNvPr id="68611" name="Text Box 3"/>
          <p:cNvSpPr txBox="1">
            <a:spLocks noChangeArrowheads="1"/>
          </p:cNvSpPr>
          <p:nvPr/>
        </p:nvSpPr>
        <p:spPr bwMode="auto">
          <a:xfrm>
            <a:off x="3505200" y="6239878"/>
            <a:ext cx="56388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algn="r" eaLnBrk="1" fontAlgn="base" hangingPunct="1">
              <a:spcBef>
                <a:spcPct val="50000"/>
              </a:spcBef>
              <a:spcAft>
                <a:spcPct val="0"/>
              </a:spcAft>
            </a:pPr>
            <a:r>
              <a:rPr lang="tr-TR" altLang="es-ES" sz="2800" b="1" dirty="0" smtClean="0">
                <a:solidFill>
                  <a:srgbClr val="FF0000"/>
                </a:solidFill>
                <a:cs typeface="Times New Roman" pitchFamily="18" charset="0"/>
              </a:rPr>
              <a:t>Danışma</a:t>
            </a:r>
            <a:endParaRPr lang="en-US" altLang="es-ES" sz="2800" b="1" dirty="0">
              <a:solidFill>
                <a:srgbClr val="FF0000"/>
              </a:solidFill>
              <a:cs typeface="Times New Roman" pitchFamily="18" charset="0"/>
            </a:endParaRPr>
          </a:p>
        </p:txBody>
      </p:sp>
      <p:pic>
        <p:nvPicPr>
          <p:cNvPr id="68612"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l="9677" t="72932" r="3226" b="18271"/>
          <a:stretch>
            <a:fillRect/>
          </a:stretch>
        </p:blipFill>
        <p:spPr bwMode="auto">
          <a:xfrm>
            <a:off x="0" y="6309447"/>
            <a:ext cx="2542630" cy="548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5" name="4 Rectángulo redondeado"/>
          <p:cNvSpPr/>
          <p:nvPr/>
        </p:nvSpPr>
        <p:spPr>
          <a:xfrm>
            <a:off x="3672408" y="116632"/>
            <a:ext cx="6156176" cy="647402"/>
          </a:xfrm>
          <a:prstGeom prst="roundRect">
            <a:avLst/>
          </a:prstGeom>
          <a:solidFill>
            <a:srgbClr val="22226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tr-TR" sz="2000" dirty="0" smtClean="0">
                <a:solidFill>
                  <a:schemeClr val="bg1"/>
                </a:solidFill>
                <a:latin typeface="Arial" panose="020B0604020202020204" pitchFamily="34" charset="0"/>
                <a:cs typeface="Arial" panose="020B0604020202020204" pitchFamily="34" charset="0"/>
              </a:rPr>
              <a:t>Deneyimimiz</a:t>
            </a:r>
            <a:r>
              <a:rPr lang="es-ES" sz="2000" dirty="0" smtClean="0">
                <a:solidFill>
                  <a:schemeClr val="bg1"/>
                </a:solidFill>
                <a:latin typeface="Arial" panose="020B0604020202020204" pitchFamily="34" charset="0"/>
                <a:cs typeface="Arial" panose="020B0604020202020204" pitchFamily="34" charset="0"/>
              </a:rPr>
              <a:t>: Col·lectiu Punt 6 - Catalunya</a:t>
            </a:r>
            <a:endParaRPr lang="es-ES" sz="12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03384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6" descr="D:\genero\Institut de la dona\Carceles de mujeres\Mujeres y carceles\brians\tatiana recorridos.JPG"/>
          <p:cNvPicPr>
            <a:picLocks noGrp="1" noChangeAspect="1" noChangeArrowheads="1"/>
          </p:cNvPicPr>
          <p:nvPr>
            <p:ph sz="half" idx="1"/>
          </p:nvPr>
        </p:nvPicPr>
        <p:blipFill>
          <a:blip r:embed="rId3" cstate="email">
            <a:extLst>
              <a:ext uri="{BEBA8EAE-BF5A-486C-A8C5-ECC9F3942E4B}">
                <a14:imgProps xmlns:a14="http://schemas.microsoft.com/office/drawing/2010/main">
                  <a14:imgLayer r:embed="rId4">
                    <a14:imgEffect>
                      <a14:sharpenSoften amount="25000"/>
                    </a14:imgEffect>
                    <a14:imgEffect>
                      <a14:colorTemperature colorTemp="5900"/>
                    </a14:imgEffect>
                    <a14:imgEffect>
                      <a14:brightnessContrast contrast="-20000"/>
                    </a14:imgEffect>
                  </a14:imgLayer>
                </a14:imgProps>
              </a:ext>
              <a:ext uri="{28A0092B-C50C-407E-A947-70E740481C1C}">
                <a14:useLocalDpi xmlns:a14="http://schemas.microsoft.com/office/drawing/2010/main"/>
              </a:ext>
            </a:extLst>
          </a:blip>
          <a:srcRect l="1466" t="5157" b="10696"/>
          <a:stretch>
            <a:fillRect/>
          </a:stretch>
        </p:blipFill>
        <p:spPr>
          <a:xfrm rot="5400000">
            <a:off x="5002392" y="2828490"/>
            <a:ext cx="3743844" cy="4512820"/>
          </a:xfrm>
          <a:noFill/>
        </p:spPr>
      </p:pic>
      <p:sp>
        <p:nvSpPr>
          <p:cNvPr id="69635" name="Text Box 3"/>
          <p:cNvSpPr txBox="1">
            <a:spLocks noChangeArrowheads="1"/>
          </p:cNvSpPr>
          <p:nvPr/>
        </p:nvSpPr>
        <p:spPr bwMode="auto">
          <a:xfrm>
            <a:off x="7380312" y="6396335"/>
            <a:ext cx="5638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eaLnBrk="1" fontAlgn="base" hangingPunct="1">
              <a:spcBef>
                <a:spcPct val="50000"/>
              </a:spcBef>
              <a:spcAft>
                <a:spcPct val="0"/>
              </a:spcAft>
            </a:pPr>
            <a:r>
              <a:rPr lang="tr-TR" altLang="es-ES" dirty="0" smtClean="0">
                <a:solidFill>
                  <a:srgbClr val="FF0000"/>
                </a:solidFill>
                <a:cs typeface="Times New Roman" pitchFamily="18" charset="0"/>
              </a:rPr>
              <a:t>Danışma</a:t>
            </a:r>
            <a:endParaRPr lang="en-US" altLang="es-ES" dirty="0">
              <a:solidFill>
                <a:srgbClr val="FF0000"/>
              </a:solidFill>
              <a:cs typeface="Times New Roman" pitchFamily="18" charset="0"/>
            </a:endParaRPr>
          </a:p>
        </p:txBody>
      </p:sp>
      <p:pic>
        <p:nvPicPr>
          <p:cNvPr id="69636" name="Picture 9"/>
          <p:cNvPicPr>
            <a:picLocks noChangeAspect="1" noChangeArrowheads="1"/>
          </p:cNvPicPr>
          <p:nvPr/>
        </p:nvPicPr>
        <p:blipFill>
          <a:blip r:embed="rId5" cstate="email">
            <a:extLst>
              <a:ext uri="{28A0092B-C50C-407E-A947-70E740481C1C}">
                <a14:useLocalDpi xmlns:a14="http://schemas.microsoft.com/office/drawing/2010/main"/>
              </a:ext>
            </a:extLst>
          </a:blip>
          <a:srcRect l="9677" t="72932" r="3226" b="18271"/>
          <a:stretch>
            <a:fillRect/>
          </a:stretch>
        </p:blipFill>
        <p:spPr bwMode="auto">
          <a:xfrm>
            <a:off x="-30058" y="6135687"/>
            <a:ext cx="3348038" cy="722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pic>
        <p:nvPicPr>
          <p:cNvPr id="69637" name="Picture 12" descr="D:\genero\Institut de la dona\Carceles de mujeres\Mujeres y carceles\brians\daisy recorrido.JPG"/>
          <p:cNvPicPr>
            <a:picLocks noChangeAspect="1" noChangeArrowheads="1"/>
          </p:cNvPicPr>
          <p:nvPr/>
        </p:nvPicPr>
        <p:blipFill>
          <a:blip r:embed="rId6" cstate="email">
            <a:extLst>
              <a:ext uri="{28A0092B-C50C-407E-A947-70E740481C1C}">
                <a14:useLocalDpi xmlns:a14="http://schemas.microsoft.com/office/drawing/2010/main"/>
              </a:ext>
            </a:extLst>
          </a:blip>
          <a:srcRect b="2211"/>
          <a:stretch>
            <a:fillRect/>
          </a:stretch>
        </p:blipFill>
        <p:spPr bwMode="auto">
          <a:xfrm>
            <a:off x="47712" y="2763838"/>
            <a:ext cx="4596296" cy="31854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638" name="Picture 1033" descr="D:\genero\Institut de la dona\Carceles de mujeres\Mujeres y carceles\seccio mares wad ras\PICT0011.JPG"/>
          <p:cNvPicPr>
            <a:picLocks noChangeAspect="1" noChangeArrowheads="1"/>
          </p:cNvPicPr>
          <p:nvPr/>
        </p:nvPicPr>
        <p:blipFill>
          <a:blip r:embed="rId7" cstate="email">
            <a:extLst>
              <a:ext uri="{28A0092B-C50C-407E-A947-70E740481C1C}">
                <a14:useLocalDpi xmlns:a14="http://schemas.microsoft.com/office/drawing/2010/main"/>
              </a:ext>
            </a:extLst>
          </a:blip>
          <a:srcRect l="1569" t="3859" b="6084"/>
          <a:stretch>
            <a:fillRect/>
          </a:stretch>
        </p:blipFill>
        <p:spPr bwMode="auto">
          <a:xfrm>
            <a:off x="179512" y="139687"/>
            <a:ext cx="3317981" cy="2276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9" name="TextBox 8"/>
          <p:cNvSpPr txBox="1">
            <a:spLocks noChangeArrowheads="1"/>
          </p:cNvSpPr>
          <p:nvPr/>
        </p:nvSpPr>
        <p:spPr bwMode="auto">
          <a:xfrm>
            <a:off x="4572000" y="836613"/>
            <a:ext cx="4572000"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eaLnBrk="1" fontAlgn="base" hangingPunct="1">
              <a:spcBef>
                <a:spcPct val="0"/>
              </a:spcBef>
              <a:spcAft>
                <a:spcPct val="0"/>
              </a:spcAft>
            </a:pPr>
            <a:r>
              <a:rPr lang="tr-TR" altLang="es-ES" sz="2000" dirty="0" smtClean="0">
                <a:latin typeface="Verdana" pitchFamily="34" charset="0"/>
              </a:rPr>
              <a:t>Kadın hapishanelerinde atölyeler</a:t>
            </a:r>
            <a:endParaRPr lang="en-US" altLang="es-ES" sz="2000" dirty="0" smtClean="0">
              <a:solidFill>
                <a:srgbClr val="000000"/>
              </a:solidFill>
            </a:endParaRPr>
          </a:p>
          <a:p>
            <a:pPr eaLnBrk="1" fontAlgn="base" hangingPunct="1">
              <a:spcBef>
                <a:spcPct val="0"/>
              </a:spcBef>
              <a:spcAft>
                <a:spcPct val="0"/>
              </a:spcAft>
              <a:buFont typeface="Arial" charset="0"/>
              <a:buChar char="•"/>
            </a:pPr>
            <a:r>
              <a:rPr lang="tr-TR" altLang="es-ES" sz="2000" dirty="0" smtClean="0">
                <a:solidFill>
                  <a:srgbClr val="000000"/>
                </a:solidFill>
              </a:rPr>
              <a:t>Güdümlü </a:t>
            </a:r>
            <a:r>
              <a:rPr lang="tr-TR" altLang="es-ES" sz="2000" dirty="0" err="1" smtClean="0">
                <a:solidFill>
                  <a:srgbClr val="000000"/>
                </a:solidFill>
              </a:rPr>
              <a:t>fantazi</a:t>
            </a:r>
            <a:endParaRPr lang="en-US" altLang="es-ES" sz="2000" dirty="0" smtClean="0">
              <a:solidFill>
                <a:srgbClr val="000000"/>
              </a:solidFill>
            </a:endParaRPr>
          </a:p>
          <a:p>
            <a:pPr eaLnBrk="1" fontAlgn="base" hangingPunct="1">
              <a:spcBef>
                <a:spcPct val="0"/>
              </a:spcBef>
              <a:spcAft>
                <a:spcPct val="0"/>
              </a:spcAft>
              <a:buFont typeface="Arial" charset="0"/>
              <a:buChar char="•"/>
            </a:pPr>
            <a:r>
              <a:rPr lang="tr-TR" altLang="es-ES" sz="2000" dirty="0" smtClean="0">
                <a:solidFill>
                  <a:srgbClr val="000000"/>
                </a:solidFill>
              </a:rPr>
              <a:t>Zincir seyahatler</a:t>
            </a:r>
            <a:r>
              <a:rPr lang="en-US" altLang="es-ES" sz="2000" dirty="0" smtClean="0">
                <a:solidFill>
                  <a:srgbClr val="000000"/>
                </a:solidFill>
              </a:rPr>
              <a:t>/</a:t>
            </a:r>
            <a:r>
              <a:rPr lang="tr-TR" altLang="es-ES" sz="2000" dirty="0" smtClean="0">
                <a:solidFill>
                  <a:srgbClr val="000000"/>
                </a:solidFill>
              </a:rPr>
              <a:t>turlar</a:t>
            </a:r>
            <a:endParaRPr lang="en-US" altLang="es-ES" sz="2000" dirty="0">
              <a:solidFill>
                <a:srgbClr val="000000"/>
              </a:solidFill>
            </a:endParaRPr>
          </a:p>
          <a:p>
            <a:pPr eaLnBrk="1" fontAlgn="base" hangingPunct="1">
              <a:spcBef>
                <a:spcPct val="0"/>
              </a:spcBef>
              <a:spcAft>
                <a:spcPct val="0"/>
              </a:spcAft>
              <a:buFont typeface="Arial" charset="0"/>
              <a:buChar char="•"/>
            </a:pPr>
            <a:r>
              <a:rPr lang="tr-TR" altLang="es-ES" sz="2000" dirty="0" smtClean="0">
                <a:solidFill>
                  <a:srgbClr val="000000"/>
                </a:solidFill>
              </a:rPr>
              <a:t>Alanlar:</a:t>
            </a:r>
            <a:r>
              <a:rPr lang="en-US" altLang="es-ES" sz="2000" dirty="0" smtClean="0">
                <a:solidFill>
                  <a:srgbClr val="000000"/>
                </a:solidFill>
              </a:rPr>
              <a:t> </a:t>
            </a:r>
            <a:r>
              <a:rPr lang="tr-TR" altLang="es-ES" sz="2000" dirty="0" smtClean="0">
                <a:solidFill>
                  <a:srgbClr val="000000"/>
                </a:solidFill>
              </a:rPr>
              <a:t>uygulamalar ve performanslara yansımalar</a:t>
            </a:r>
          </a:p>
          <a:p>
            <a:pPr eaLnBrk="1" fontAlgn="base" hangingPunct="1">
              <a:spcBef>
                <a:spcPct val="0"/>
              </a:spcBef>
              <a:spcAft>
                <a:spcPct val="0"/>
              </a:spcAft>
              <a:buFont typeface="Arial" charset="0"/>
              <a:buChar char="•"/>
            </a:pPr>
            <a:r>
              <a:rPr lang="tr-TR" altLang="es-ES" sz="2000" dirty="0" smtClean="0">
                <a:solidFill>
                  <a:srgbClr val="000000"/>
                </a:solidFill>
              </a:rPr>
              <a:t>«Eksik» alanlar</a:t>
            </a:r>
            <a:endParaRPr lang="en-US" altLang="es-ES" sz="2000" dirty="0">
              <a:solidFill>
                <a:srgbClr val="000000"/>
              </a:solidFill>
            </a:endParaRPr>
          </a:p>
          <a:p>
            <a:pPr eaLnBrk="1" fontAlgn="base" hangingPunct="1">
              <a:spcBef>
                <a:spcPct val="0"/>
              </a:spcBef>
              <a:spcAft>
                <a:spcPct val="0"/>
              </a:spcAft>
              <a:buFont typeface="Arial" charset="0"/>
              <a:buChar char="•"/>
            </a:pPr>
            <a:r>
              <a:rPr lang="tr-TR" altLang="es-ES" sz="2000" dirty="0" smtClean="0">
                <a:solidFill>
                  <a:srgbClr val="000000"/>
                </a:solidFill>
              </a:rPr>
              <a:t>Sonuçlarla aynı fikirde olmak</a:t>
            </a:r>
            <a:endParaRPr lang="es-ES" altLang="es-ES" sz="2000" dirty="0">
              <a:solidFill>
                <a:srgbClr val="000000"/>
              </a:solidFill>
            </a:endParaRPr>
          </a:p>
        </p:txBody>
      </p:sp>
      <p:sp>
        <p:nvSpPr>
          <p:cNvPr id="8" name="7 Rectángulo redondeado"/>
          <p:cNvSpPr/>
          <p:nvPr/>
        </p:nvSpPr>
        <p:spPr>
          <a:xfrm>
            <a:off x="3672408" y="116632"/>
            <a:ext cx="6156176" cy="647402"/>
          </a:xfrm>
          <a:prstGeom prst="roundRect">
            <a:avLst/>
          </a:prstGeom>
          <a:solidFill>
            <a:srgbClr val="22226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tr-TR" sz="2000" dirty="0" smtClean="0">
                <a:solidFill>
                  <a:schemeClr val="bg1"/>
                </a:solidFill>
              </a:rPr>
              <a:t>Deneyimimiz</a:t>
            </a:r>
            <a:r>
              <a:rPr lang="es-ES" sz="2000" dirty="0" smtClean="0">
                <a:solidFill>
                  <a:schemeClr val="bg1"/>
                </a:solidFill>
              </a:rPr>
              <a:t> Col·lectiu Punt 6 - Catalunya</a:t>
            </a:r>
            <a:endParaRPr lang="es-ES" sz="1200" dirty="0" smtClean="0">
              <a:solidFill>
                <a:schemeClr val="bg1"/>
              </a:solidFill>
            </a:endParaRPr>
          </a:p>
        </p:txBody>
      </p:sp>
    </p:spTree>
    <p:extLst>
      <p:ext uri="{BB962C8B-B14F-4D97-AF65-F5344CB8AC3E}">
        <p14:creationId xmlns:p14="http://schemas.microsoft.com/office/powerpoint/2010/main" val="30868889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congres dones bcn 09 011 grise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7"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l="9677" t="72932" r="3226" b="18271"/>
          <a:stretch>
            <a:fillRect/>
          </a:stretch>
        </p:blipFill>
        <p:spPr bwMode="auto">
          <a:xfrm>
            <a:off x="-25053" y="6309320"/>
            <a:ext cx="2543221" cy="548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12" name="11 Rectángulo redondeado"/>
          <p:cNvSpPr/>
          <p:nvPr/>
        </p:nvSpPr>
        <p:spPr>
          <a:xfrm>
            <a:off x="3672408" y="116632"/>
            <a:ext cx="6156176" cy="647402"/>
          </a:xfrm>
          <a:prstGeom prst="roundRect">
            <a:avLst/>
          </a:prstGeom>
          <a:solidFill>
            <a:srgbClr val="22226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tr-TR" sz="2000" dirty="0" smtClean="0">
                <a:solidFill>
                  <a:schemeClr val="bg1"/>
                </a:solidFill>
              </a:rPr>
              <a:t>Deneyimimiz</a:t>
            </a:r>
            <a:r>
              <a:rPr lang="es-ES" sz="2000" dirty="0" smtClean="0">
                <a:solidFill>
                  <a:schemeClr val="bg1"/>
                </a:solidFill>
              </a:rPr>
              <a:t>: Col·lectiu Punt 6 - Catalunya</a:t>
            </a:r>
            <a:endParaRPr lang="es-ES" sz="1200" dirty="0" smtClean="0">
              <a:solidFill>
                <a:schemeClr val="bg1"/>
              </a:solidFill>
            </a:endParaRPr>
          </a:p>
        </p:txBody>
      </p:sp>
      <p:sp>
        <p:nvSpPr>
          <p:cNvPr id="4" name="Rectangle 3"/>
          <p:cNvSpPr>
            <a:spLocks noChangeArrowheads="1"/>
          </p:cNvSpPr>
          <p:nvPr/>
        </p:nvSpPr>
        <p:spPr bwMode="auto">
          <a:xfrm>
            <a:off x="0" y="1046163"/>
            <a:ext cx="9144000" cy="1323439"/>
          </a:xfrm>
          <a:prstGeom prst="rect">
            <a:avLst/>
          </a:prstGeom>
          <a:solidFill>
            <a:srgbClr val="6B6BCF">
              <a:alpha val="81176"/>
            </a:srgbClr>
          </a:solidFill>
          <a:ln w="9525">
            <a:noFill/>
            <a:miter lim="800000"/>
            <a:headEnd/>
            <a:tailEnd/>
          </a:ln>
        </p:spPr>
        <p:txBody>
          <a:bodyPr>
            <a:spAutoFit/>
          </a:bodyPr>
          <a:lstStyle>
            <a:lvl1pPr eaLnBrk="0" hangingPunct="0">
              <a:tabLst>
                <a:tab pos="2628900" algn="l"/>
              </a:tabLst>
              <a:defRPr sz="2400">
                <a:solidFill>
                  <a:srgbClr val="FF3300"/>
                </a:solidFill>
                <a:latin typeface="Arial" charset="0"/>
              </a:defRPr>
            </a:lvl1pPr>
            <a:lvl2pPr marL="742950" indent="-285750" eaLnBrk="0" hangingPunct="0">
              <a:tabLst>
                <a:tab pos="2628900" algn="l"/>
              </a:tabLst>
              <a:defRPr sz="2400">
                <a:solidFill>
                  <a:srgbClr val="FF3300"/>
                </a:solidFill>
                <a:latin typeface="Arial" charset="0"/>
              </a:defRPr>
            </a:lvl2pPr>
            <a:lvl3pPr marL="1143000" indent="-228600" eaLnBrk="0" hangingPunct="0">
              <a:tabLst>
                <a:tab pos="2628900" algn="l"/>
              </a:tabLst>
              <a:defRPr sz="2400">
                <a:solidFill>
                  <a:srgbClr val="FF3300"/>
                </a:solidFill>
                <a:latin typeface="Arial" charset="0"/>
              </a:defRPr>
            </a:lvl3pPr>
            <a:lvl4pPr marL="1600200" indent="-228600" eaLnBrk="0" hangingPunct="0">
              <a:tabLst>
                <a:tab pos="2628900" algn="l"/>
              </a:tabLst>
              <a:defRPr sz="2400">
                <a:solidFill>
                  <a:srgbClr val="FF3300"/>
                </a:solidFill>
                <a:latin typeface="Arial" charset="0"/>
              </a:defRPr>
            </a:lvl4pPr>
            <a:lvl5pPr marL="2057400" indent="-228600" eaLnBrk="0" hangingPunct="0">
              <a:tabLst>
                <a:tab pos="2628900" algn="l"/>
              </a:tabLst>
              <a:defRPr sz="2400">
                <a:solidFill>
                  <a:srgbClr val="FF3300"/>
                </a:solidFill>
                <a:latin typeface="Arial" charset="0"/>
              </a:defRPr>
            </a:lvl5pPr>
            <a:lvl6pPr marL="2514600" indent="-228600" eaLnBrk="0" fontAlgn="base" hangingPunct="0">
              <a:spcBef>
                <a:spcPct val="0"/>
              </a:spcBef>
              <a:spcAft>
                <a:spcPct val="0"/>
              </a:spcAft>
              <a:tabLst>
                <a:tab pos="2628900" algn="l"/>
              </a:tabLst>
              <a:defRPr sz="2400">
                <a:solidFill>
                  <a:srgbClr val="FF3300"/>
                </a:solidFill>
                <a:latin typeface="Arial" charset="0"/>
              </a:defRPr>
            </a:lvl6pPr>
            <a:lvl7pPr marL="2971800" indent="-228600" eaLnBrk="0" fontAlgn="base" hangingPunct="0">
              <a:spcBef>
                <a:spcPct val="0"/>
              </a:spcBef>
              <a:spcAft>
                <a:spcPct val="0"/>
              </a:spcAft>
              <a:tabLst>
                <a:tab pos="2628900" algn="l"/>
              </a:tabLst>
              <a:defRPr sz="2400">
                <a:solidFill>
                  <a:srgbClr val="FF3300"/>
                </a:solidFill>
                <a:latin typeface="Arial" charset="0"/>
              </a:defRPr>
            </a:lvl7pPr>
            <a:lvl8pPr marL="3429000" indent="-228600" eaLnBrk="0" fontAlgn="base" hangingPunct="0">
              <a:spcBef>
                <a:spcPct val="0"/>
              </a:spcBef>
              <a:spcAft>
                <a:spcPct val="0"/>
              </a:spcAft>
              <a:tabLst>
                <a:tab pos="2628900" algn="l"/>
              </a:tabLst>
              <a:defRPr sz="2400">
                <a:solidFill>
                  <a:srgbClr val="FF3300"/>
                </a:solidFill>
                <a:latin typeface="Arial" charset="0"/>
              </a:defRPr>
            </a:lvl8pPr>
            <a:lvl9pPr marL="3886200" indent="-228600" eaLnBrk="0" fontAlgn="base" hangingPunct="0">
              <a:spcBef>
                <a:spcPct val="0"/>
              </a:spcBef>
              <a:spcAft>
                <a:spcPct val="0"/>
              </a:spcAft>
              <a:tabLst>
                <a:tab pos="2628900" algn="l"/>
              </a:tabLst>
              <a:defRPr sz="2400">
                <a:solidFill>
                  <a:srgbClr val="FF3300"/>
                </a:solidFill>
                <a:latin typeface="Arial" charset="0"/>
              </a:defRPr>
            </a:lvl9pPr>
          </a:lstStyle>
          <a:p>
            <a:pPr eaLnBrk="1" hangingPunct="1">
              <a:spcBef>
                <a:spcPct val="50000"/>
              </a:spcBef>
            </a:pPr>
            <a:r>
              <a:rPr lang="en-US" altLang="es-ES" sz="2000" b="1" dirty="0">
                <a:solidFill>
                  <a:schemeClr val="bg1"/>
                </a:solidFill>
              </a:rPr>
              <a:t>... </a:t>
            </a:r>
            <a:r>
              <a:rPr lang="tr-TR" altLang="es-ES" sz="2000" b="1" dirty="0" smtClean="0">
                <a:solidFill>
                  <a:schemeClr val="bg1"/>
                </a:solidFill>
              </a:rPr>
              <a:t>Kadın perspektifine en </a:t>
            </a:r>
            <a:r>
              <a:rPr lang="tr-TR" altLang="es-ES" sz="2000" b="1" dirty="0">
                <a:solidFill>
                  <a:schemeClr val="bg1"/>
                </a:solidFill>
              </a:rPr>
              <a:t>iyi uyan şehrin kısa mesafelerden oluşan bir şehir </a:t>
            </a:r>
            <a:r>
              <a:rPr lang="tr-TR" altLang="es-ES" sz="2000" b="1" dirty="0" smtClean="0">
                <a:solidFill>
                  <a:schemeClr val="bg1"/>
                </a:solidFill>
              </a:rPr>
              <a:t>olduğundan </a:t>
            </a:r>
            <a:r>
              <a:rPr lang="tr-TR" altLang="es-ES" sz="2000" b="1" dirty="0">
                <a:solidFill>
                  <a:schemeClr val="bg1"/>
                </a:solidFill>
              </a:rPr>
              <a:t>s</a:t>
            </a:r>
            <a:r>
              <a:rPr lang="tr-TR" altLang="es-ES" sz="2000" b="1" dirty="0" smtClean="0">
                <a:solidFill>
                  <a:schemeClr val="bg1"/>
                </a:solidFill>
              </a:rPr>
              <a:t>osyal yapının hedefleri ve gösterildiği üzere ekolojik açıdan daha sürdürülebilir olan karışık kullanımlar arasında yakınlık vardır.</a:t>
            </a:r>
            <a:endParaRPr lang="es-ES" altLang="es-ES" sz="2000" b="1" dirty="0">
              <a:solidFill>
                <a:schemeClr val="bg1"/>
              </a:solidFill>
            </a:endParaRPr>
          </a:p>
        </p:txBody>
      </p:sp>
      <p:sp>
        <p:nvSpPr>
          <p:cNvPr id="5" name="Rectangle 4"/>
          <p:cNvSpPr>
            <a:spLocks noChangeArrowheads="1"/>
          </p:cNvSpPr>
          <p:nvPr/>
        </p:nvSpPr>
        <p:spPr bwMode="auto">
          <a:xfrm>
            <a:off x="0" y="5484813"/>
            <a:ext cx="9144000" cy="707886"/>
          </a:xfrm>
          <a:prstGeom prst="rect">
            <a:avLst/>
          </a:prstGeom>
          <a:solidFill>
            <a:srgbClr val="6B6BCF">
              <a:alpha val="81176"/>
            </a:srgbClr>
          </a:solidFill>
          <a:ln>
            <a:noFill/>
          </a:ln>
        </p:spPr>
        <p:txBody>
          <a:bodyPr>
            <a:spAutoFit/>
          </a:bodyPr>
          <a:lstStyle>
            <a:lvl1pPr eaLnBrk="0" hangingPunct="0">
              <a:tabLst>
                <a:tab pos="2628900" algn="l"/>
              </a:tabLst>
              <a:defRPr sz="2400">
                <a:solidFill>
                  <a:srgbClr val="FF3300"/>
                </a:solidFill>
                <a:latin typeface="Arial" charset="0"/>
              </a:defRPr>
            </a:lvl1pPr>
            <a:lvl2pPr marL="742950" indent="-285750" eaLnBrk="0" hangingPunct="0">
              <a:tabLst>
                <a:tab pos="2628900" algn="l"/>
              </a:tabLst>
              <a:defRPr sz="2400">
                <a:solidFill>
                  <a:srgbClr val="FF3300"/>
                </a:solidFill>
                <a:latin typeface="Arial" charset="0"/>
              </a:defRPr>
            </a:lvl2pPr>
            <a:lvl3pPr marL="1143000" indent="-228600" eaLnBrk="0" hangingPunct="0">
              <a:tabLst>
                <a:tab pos="2628900" algn="l"/>
              </a:tabLst>
              <a:defRPr sz="2400">
                <a:solidFill>
                  <a:srgbClr val="FF3300"/>
                </a:solidFill>
                <a:latin typeface="Arial" charset="0"/>
              </a:defRPr>
            </a:lvl3pPr>
            <a:lvl4pPr marL="1600200" indent="-228600" eaLnBrk="0" hangingPunct="0">
              <a:tabLst>
                <a:tab pos="2628900" algn="l"/>
              </a:tabLst>
              <a:defRPr sz="2400">
                <a:solidFill>
                  <a:srgbClr val="FF3300"/>
                </a:solidFill>
                <a:latin typeface="Arial" charset="0"/>
              </a:defRPr>
            </a:lvl4pPr>
            <a:lvl5pPr marL="2057400" indent="-228600" eaLnBrk="0" hangingPunct="0">
              <a:tabLst>
                <a:tab pos="2628900" algn="l"/>
              </a:tabLst>
              <a:defRPr sz="2400">
                <a:solidFill>
                  <a:srgbClr val="FF3300"/>
                </a:solidFill>
                <a:latin typeface="Arial" charset="0"/>
              </a:defRPr>
            </a:lvl5pPr>
            <a:lvl6pPr marL="2514600" indent="-228600" eaLnBrk="0" fontAlgn="base" hangingPunct="0">
              <a:spcBef>
                <a:spcPct val="0"/>
              </a:spcBef>
              <a:spcAft>
                <a:spcPct val="0"/>
              </a:spcAft>
              <a:tabLst>
                <a:tab pos="2628900" algn="l"/>
              </a:tabLst>
              <a:defRPr sz="2400">
                <a:solidFill>
                  <a:srgbClr val="FF3300"/>
                </a:solidFill>
                <a:latin typeface="Arial" charset="0"/>
              </a:defRPr>
            </a:lvl6pPr>
            <a:lvl7pPr marL="2971800" indent="-228600" eaLnBrk="0" fontAlgn="base" hangingPunct="0">
              <a:spcBef>
                <a:spcPct val="0"/>
              </a:spcBef>
              <a:spcAft>
                <a:spcPct val="0"/>
              </a:spcAft>
              <a:tabLst>
                <a:tab pos="2628900" algn="l"/>
              </a:tabLst>
              <a:defRPr sz="2400">
                <a:solidFill>
                  <a:srgbClr val="FF3300"/>
                </a:solidFill>
                <a:latin typeface="Arial" charset="0"/>
              </a:defRPr>
            </a:lvl7pPr>
            <a:lvl8pPr marL="3429000" indent="-228600" eaLnBrk="0" fontAlgn="base" hangingPunct="0">
              <a:spcBef>
                <a:spcPct val="0"/>
              </a:spcBef>
              <a:spcAft>
                <a:spcPct val="0"/>
              </a:spcAft>
              <a:tabLst>
                <a:tab pos="2628900" algn="l"/>
              </a:tabLst>
              <a:defRPr sz="2400">
                <a:solidFill>
                  <a:srgbClr val="FF3300"/>
                </a:solidFill>
                <a:latin typeface="Arial" charset="0"/>
              </a:defRPr>
            </a:lvl8pPr>
            <a:lvl9pPr marL="3886200" indent="-228600" eaLnBrk="0" fontAlgn="base" hangingPunct="0">
              <a:spcBef>
                <a:spcPct val="0"/>
              </a:spcBef>
              <a:spcAft>
                <a:spcPct val="0"/>
              </a:spcAft>
              <a:tabLst>
                <a:tab pos="2628900" algn="l"/>
              </a:tabLst>
              <a:defRPr sz="2400">
                <a:solidFill>
                  <a:srgbClr val="FF3300"/>
                </a:solidFill>
                <a:latin typeface="Arial" charset="0"/>
              </a:defRPr>
            </a:lvl9pPr>
          </a:lstStyle>
          <a:p>
            <a:pPr eaLnBrk="1" hangingPunct="1">
              <a:spcBef>
                <a:spcPct val="50000"/>
              </a:spcBef>
            </a:pPr>
            <a:r>
              <a:rPr lang="tr-TR" altLang="es-ES" sz="2000" b="1" dirty="0" smtClean="0">
                <a:solidFill>
                  <a:schemeClr val="bg1"/>
                </a:solidFill>
              </a:rPr>
              <a:t>Kadının günlük yaşamda oynadığı rolün tanımından yola çıkarak eşit koşullarda şehirler inşa etmektir.</a:t>
            </a:r>
            <a:endParaRPr lang="ca-ES" altLang="es-ES" sz="2000" b="1" dirty="0">
              <a:solidFill>
                <a:schemeClr val="bg1"/>
              </a:solidFill>
            </a:endParaRPr>
          </a:p>
        </p:txBody>
      </p:sp>
    </p:spTree>
    <p:extLst>
      <p:ext uri="{BB962C8B-B14F-4D97-AF65-F5344CB8AC3E}">
        <p14:creationId xmlns:p14="http://schemas.microsoft.com/office/powerpoint/2010/main" val="215186996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77999" y="1059859"/>
            <a:ext cx="5164667" cy="50075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Box 26"/>
          <p:cNvSpPr txBox="1">
            <a:spLocks noChangeArrowheads="1"/>
          </p:cNvSpPr>
          <p:nvPr/>
        </p:nvSpPr>
        <p:spPr bwMode="auto">
          <a:xfrm>
            <a:off x="0" y="6330950"/>
            <a:ext cx="6516216" cy="554038"/>
          </a:xfrm>
          <a:prstGeom prst="rect">
            <a:avLst/>
          </a:prstGeom>
          <a:solidFill>
            <a:srgbClr val="909E0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rgbClr val="FF3300"/>
                </a:solidFill>
                <a:latin typeface="Arial" charset="0"/>
                <a:ea typeface="ＭＳ Ｐゴシック" charset="0"/>
                <a:cs typeface="ＭＳ Ｐゴシック" charset="0"/>
              </a:defRPr>
            </a:lvl1pPr>
            <a:lvl2pPr marL="742950" indent="-285750" eaLnBrk="0" hangingPunct="0">
              <a:defRPr sz="2400">
                <a:solidFill>
                  <a:srgbClr val="FF3300"/>
                </a:solidFill>
                <a:latin typeface="Arial" charset="0"/>
                <a:ea typeface="ＭＳ Ｐゴシック" charset="0"/>
              </a:defRPr>
            </a:lvl2pPr>
            <a:lvl3pPr marL="1143000" indent="-228600" eaLnBrk="0" hangingPunct="0">
              <a:defRPr sz="2400">
                <a:solidFill>
                  <a:srgbClr val="FF3300"/>
                </a:solidFill>
                <a:latin typeface="Arial" charset="0"/>
                <a:ea typeface="ＭＳ Ｐゴシック" charset="0"/>
              </a:defRPr>
            </a:lvl3pPr>
            <a:lvl4pPr marL="1600200" indent="-228600" eaLnBrk="0" hangingPunct="0">
              <a:defRPr sz="2400">
                <a:solidFill>
                  <a:srgbClr val="FF3300"/>
                </a:solidFill>
                <a:latin typeface="Arial" charset="0"/>
                <a:ea typeface="ＭＳ Ｐゴシック" charset="0"/>
              </a:defRPr>
            </a:lvl4pPr>
            <a:lvl5pPr marL="2057400" indent="-228600" eaLnBrk="0" hangingPunct="0">
              <a:defRPr sz="2400">
                <a:solidFill>
                  <a:srgbClr val="FF3300"/>
                </a:solidFill>
                <a:latin typeface="Arial" charset="0"/>
                <a:ea typeface="ＭＳ Ｐゴシック" charset="0"/>
              </a:defRPr>
            </a:lvl5pPr>
            <a:lvl6pPr marL="2514600" indent="-228600" eaLnBrk="0" fontAlgn="base" hangingPunct="0">
              <a:spcBef>
                <a:spcPct val="0"/>
              </a:spcBef>
              <a:spcAft>
                <a:spcPct val="0"/>
              </a:spcAft>
              <a:defRPr sz="2400">
                <a:solidFill>
                  <a:srgbClr val="FF3300"/>
                </a:solidFill>
                <a:latin typeface="Arial" charset="0"/>
                <a:ea typeface="ＭＳ Ｐゴシック" charset="0"/>
              </a:defRPr>
            </a:lvl6pPr>
            <a:lvl7pPr marL="2971800" indent="-228600" eaLnBrk="0" fontAlgn="base" hangingPunct="0">
              <a:spcBef>
                <a:spcPct val="0"/>
              </a:spcBef>
              <a:spcAft>
                <a:spcPct val="0"/>
              </a:spcAft>
              <a:defRPr sz="2400">
                <a:solidFill>
                  <a:srgbClr val="FF3300"/>
                </a:solidFill>
                <a:latin typeface="Arial" charset="0"/>
                <a:ea typeface="ＭＳ Ｐゴシック" charset="0"/>
              </a:defRPr>
            </a:lvl7pPr>
            <a:lvl8pPr marL="3429000" indent="-228600" eaLnBrk="0" fontAlgn="base" hangingPunct="0">
              <a:spcBef>
                <a:spcPct val="0"/>
              </a:spcBef>
              <a:spcAft>
                <a:spcPct val="0"/>
              </a:spcAft>
              <a:defRPr sz="2400">
                <a:solidFill>
                  <a:srgbClr val="FF3300"/>
                </a:solidFill>
                <a:latin typeface="Arial" charset="0"/>
                <a:ea typeface="ＭＳ Ｐゴシック" charset="0"/>
              </a:defRPr>
            </a:lvl8pPr>
            <a:lvl9pPr marL="3886200" indent="-228600" eaLnBrk="0" fontAlgn="base" hangingPunct="0">
              <a:spcBef>
                <a:spcPct val="0"/>
              </a:spcBef>
              <a:spcAft>
                <a:spcPct val="0"/>
              </a:spcAft>
              <a:defRPr sz="2400">
                <a:solidFill>
                  <a:srgbClr val="FF3300"/>
                </a:solidFill>
                <a:latin typeface="Arial" charset="0"/>
                <a:ea typeface="ＭＳ Ｐゴシック" charset="0"/>
              </a:defRPr>
            </a:lvl9pPr>
          </a:lstStyle>
          <a:p>
            <a:pPr algn="ctr" eaLnBrk="1" hangingPunct="1">
              <a:spcBef>
                <a:spcPct val="50000"/>
              </a:spcBef>
            </a:pPr>
            <a:r>
              <a:rPr lang="es-ES" sz="1800" b="1" dirty="0">
                <a:solidFill>
                  <a:prstClr val="black"/>
                </a:solidFill>
                <a:cs typeface="Times New Roman" charset="0"/>
              </a:rPr>
              <a:t>colectivopunto6@gmail.com       punt6.wordpress.com</a:t>
            </a:r>
          </a:p>
          <a:p>
            <a:pPr algn="ctr" eaLnBrk="1" hangingPunct="1">
              <a:spcBef>
                <a:spcPct val="50000"/>
              </a:spcBef>
            </a:pPr>
            <a:endParaRPr lang="ca-ES" sz="800" b="1" dirty="0">
              <a:solidFill>
                <a:prstClr val="black"/>
              </a:solidFill>
              <a:cs typeface="Times New Roman" charset="0"/>
            </a:endParaRPr>
          </a:p>
        </p:txBody>
      </p:sp>
      <p:pic>
        <p:nvPicPr>
          <p:cNvPr id="4" name="Picture 2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44208" y="6331652"/>
            <a:ext cx="2699792" cy="553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1356942" y="332656"/>
            <a:ext cx="5875326" cy="461665"/>
          </a:xfrm>
          <a:prstGeom prst="rect">
            <a:avLst/>
          </a:prstGeom>
        </p:spPr>
        <p:txBody>
          <a:bodyPr wrap="none">
            <a:spAutoFit/>
          </a:bodyPr>
          <a:lstStyle/>
          <a:p>
            <a:pPr algn="ctr"/>
            <a:r>
              <a:rPr lang="tr-TR" sz="2400" b="1" dirty="0" smtClean="0">
                <a:solidFill>
                  <a:prstClr val="black"/>
                </a:solidFill>
                <a:latin typeface="Arial" panose="020B0604020202020204" pitchFamily="34" charset="0"/>
                <a:cs typeface="Arial" panose="020B0604020202020204" pitchFamily="34" charset="0"/>
              </a:rPr>
              <a:t>Dinlediğiniz için çok teşekkür ederim</a:t>
            </a:r>
            <a:r>
              <a:rPr lang="en-US" sz="2400" b="1" dirty="0" smtClean="0">
                <a:solidFill>
                  <a:prstClr val="black"/>
                </a:solidFill>
                <a:latin typeface="Arial" panose="020B0604020202020204" pitchFamily="34" charset="0"/>
                <a:cs typeface="Arial" panose="020B0604020202020204" pitchFamily="34" charset="0"/>
              </a:rPr>
              <a:t>!</a:t>
            </a:r>
            <a:endParaRPr lang="en-US" sz="24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36204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ebayimg.com/t/NEW-Disney-LEGO-Duplo-Set-6154-Princess-Cinderellas-Castle-Preschool-Girls-NEW-/00/s/MTE0N1gxNjAw/$(KGrHqV,!rEE88gWnk2jBPVtu5tzQw~~60_57.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5727" t="6684" r="3384"/>
          <a:stretch/>
        </p:blipFill>
        <p:spPr bwMode="auto">
          <a:xfrm>
            <a:off x="-34903" y="494570"/>
            <a:ext cx="3974055" cy="2924944"/>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http://informabtlcdnzone.grupodecomunicac.netdna-cdn.com/wp-content/uploads/2014/02/legos.pn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r="50000"/>
          <a:stretch/>
        </p:blipFill>
        <p:spPr bwMode="auto">
          <a:xfrm>
            <a:off x="3939152" y="1699158"/>
            <a:ext cx="2776924" cy="3644715"/>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http://bcpublicidad.files.wordpress.com/2014/02/lego-ad-1980-2-en-bendita-becariedad1.jpg?w=44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76666" y="3212976"/>
            <a:ext cx="2574407" cy="3643156"/>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http://i1.wp.com/codigoespagueti.com/wp-content/uploads/2014/02/LEGO-Friends.jpg?resize=640%2C448"/>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3244688"/>
            <a:ext cx="3939152" cy="2757407"/>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2428860" y="6072206"/>
            <a:ext cx="3031599" cy="646331"/>
          </a:xfrm>
          <a:prstGeom prst="rect">
            <a:avLst/>
          </a:prstGeom>
          <a:noFill/>
        </p:spPr>
        <p:txBody>
          <a:bodyPr wrap="none" rtlCol="0">
            <a:spAutoFit/>
          </a:bodyPr>
          <a:lstStyle/>
          <a:p>
            <a:r>
              <a:rPr lang="es-ES" sz="3600" dirty="0" smtClean="0"/>
              <a:t>2013    -    1981</a:t>
            </a:r>
            <a:endParaRPr lang="es-ES" sz="3600" dirty="0"/>
          </a:p>
        </p:txBody>
      </p:sp>
      <p:sp>
        <p:nvSpPr>
          <p:cNvPr id="11" name="11 Rectángulo"/>
          <p:cNvSpPr/>
          <p:nvPr/>
        </p:nvSpPr>
        <p:spPr>
          <a:xfrm>
            <a:off x="4067944" y="116633"/>
            <a:ext cx="5076056" cy="1384995"/>
          </a:xfrm>
          <a:prstGeom prst="rect">
            <a:avLst/>
          </a:prstGeom>
        </p:spPr>
        <p:txBody>
          <a:bodyPr wrap="square">
            <a:spAutoFit/>
          </a:bodyPr>
          <a:lstStyle/>
          <a:p>
            <a:pPr lvl="1"/>
            <a:r>
              <a:rPr lang="tr-TR" sz="2800" dirty="0" smtClean="0"/>
              <a:t>Neden Kadınlar için Kentler</a:t>
            </a:r>
            <a:r>
              <a:rPr lang="es-ES" sz="2800" dirty="0" smtClean="0"/>
              <a:t>: </a:t>
            </a:r>
            <a:r>
              <a:rPr lang="es-ES" sz="2800" dirty="0" err="1" smtClean="0"/>
              <a:t>Toplumsal</a:t>
            </a:r>
            <a:r>
              <a:rPr lang="es-ES" sz="2800" dirty="0" smtClean="0"/>
              <a:t> </a:t>
            </a:r>
            <a:r>
              <a:rPr lang="es-ES" sz="2800" dirty="0" err="1" smtClean="0"/>
              <a:t>Cinsiyet</a:t>
            </a:r>
            <a:r>
              <a:rPr lang="es-ES" sz="2800" dirty="0" smtClean="0"/>
              <a:t> </a:t>
            </a:r>
            <a:r>
              <a:rPr lang="es-ES" sz="2800" dirty="0" err="1" smtClean="0"/>
              <a:t>Kavramının</a:t>
            </a:r>
            <a:r>
              <a:rPr lang="es-ES" sz="2800" dirty="0" smtClean="0"/>
              <a:t> </a:t>
            </a:r>
            <a:r>
              <a:rPr lang="es-ES" sz="2800" dirty="0" err="1" smtClean="0"/>
              <a:t>İnşası</a:t>
            </a:r>
            <a:endParaRPr lang="es-ES" sz="2800" dirty="0" smtClean="0"/>
          </a:p>
        </p:txBody>
      </p:sp>
    </p:spTree>
    <p:extLst>
      <p:ext uri="{BB962C8B-B14F-4D97-AF65-F5344CB8AC3E}">
        <p14:creationId xmlns:p14="http://schemas.microsoft.com/office/powerpoint/2010/main" val="27745649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in título-11"/>
          <p:cNvPicPr>
            <a:picLocks noChangeAspect="1" noChangeArrowheads="1"/>
          </p:cNvPicPr>
          <p:nvPr/>
        </p:nvPicPr>
        <p:blipFill>
          <a:blip r:embed="rId3" cstate="email">
            <a:extLst>
              <a:ext uri="{28A0092B-C50C-407E-A947-70E740481C1C}">
                <a14:useLocalDpi xmlns:a14="http://schemas.microsoft.com/office/drawing/2010/main"/>
              </a:ext>
            </a:extLst>
          </a:blip>
          <a:srcRect l="5260" t="6821" r="39040"/>
          <a:stretch>
            <a:fillRect/>
          </a:stretch>
        </p:blipFill>
        <p:spPr bwMode="auto">
          <a:xfrm>
            <a:off x="3203848" y="4084482"/>
            <a:ext cx="2354312" cy="2944918"/>
          </a:xfrm>
          <a:prstGeom prst="rect">
            <a:avLst/>
          </a:prstGeom>
          <a:noFill/>
          <a:ln w="9525">
            <a:noFill/>
            <a:miter lim="800000"/>
            <a:headEnd/>
            <a:tailEnd/>
          </a:ln>
        </p:spPr>
      </p:pic>
      <p:pic>
        <p:nvPicPr>
          <p:cNvPr id="3076" name="Picture 5" descr="propaganda0004"/>
          <p:cNvPicPr>
            <a:picLocks noChangeAspect="1" noChangeArrowheads="1"/>
          </p:cNvPicPr>
          <p:nvPr/>
        </p:nvPicPr>
        <p:blipFill>
          <a:blip r:embed="rId4" cstate="print"/>
          <a:srcRect/>
          <a:stretch>
            <a:fillRect/>
          </a:stretch>
        </p:blipFill>
        <p:spPr bwMode="auto">
          <a:xfrm>
            <a:off x="0" y="1584176"/>
            <a:ext cx="3352800" cy="2627313"/>
          </a:xfrm>
          <a:prstGeom prst="rect">
            <a:avLst/>
          </a:prstGeom>
          <a:noFill/>
          <a:ln w="9525">
            <a:noFill/>
            <a:miter lim="800000"/>
            <a:headEnd/>
            <a:tailEnd/>
          </a:ln>
        </p:spPr>
      </p:pic>
      <p:pic>
        <p:nvPicPr>
          <p:cNvPr id="3077" name="Picture 6" descr="propaganda0001"/>
          <p:cNvPicPr>
            <a:picLocks noChangeAspect="1" noChangeArrowheads="1"/>
          </p:cNvPicPr>
          <p:nvPr/>
        </p:nvPicPr>
        <p:blipFill>
          <a:blip r:embed="rId5" cstate="print"/>
          <a:srcRect r="13055"/>
          <a:stretch>
            <a:fillRect/>
          </a:stretch>
        </p:blipFill>
        <p:spPr bwMode="auto">
          <a:xfrm>
            <a:off x="5508625" y="1584176"/>
            <a:ext cx="3623958" cy="2643181"/>
          </a:xfrm>
          <a:prstGeom prst="rect">
            <a:avLst/>
          </a:prstGeom>
          <a:noFill/>
          <a:ln w="9525">
            <a:noFill/>
            <a:miter lim="800000"/>
            <a:headEnd/>
            <a:tailEnd/>
          </a:ln>
        </p:spPr>
      </p:pic>
      <p:pic>
        <p:nvPicPr>
          <p:cNvPr id="3079" name="Picture 10" descr="valenvia"/>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857487" y="1916832"/>
            <a:ext cx="3321815" cy="2282698"/>
          </a:xfrm>
          <a:prstGeom prst="rect">
            <a:avLst/>
          </a:prstGeom>
          <a:noFill/>
          <a:ln w="9525">
            <a:noFill/>
            <a:miter lim="800000"/>
            <a:headEnd/>
            <a:tailEnd/>
          </a:ln>
        </p:spPr>
      </p:pic>
      <p:pic>
        <p:nvPicPr>
          <p:cNvPr id="3080" name="Picture 11" descr="Valencia ciudad ciencias calle exterior"/>
          <p:cNvPicPr>
            <a:picLocks noChangeAspect="1" noChangeArrowheads="1"/>
          </p:cNvPicPr>
          <p:nvPr/>
        </p:nvPicPr>
        <p:blipFill>
          <a:blip r:embed="rId7" cstate="print"/>
          <a:srcRect b="5879"/>
          <a:stretch>
            <a:fillRect/>
          </a:stretch>
        </p:blipFill>
        <p:spPr bwMode="auto">
          <a:xfrm>
            <a:off x="-36512" y="4176224"/>
            <a:ext cx="3240360" cy="2853176"/>
          </a:xfrm>
          <a:prstGeom prst="rect">
            <a:avLst/>
          </a:prstGeom>
          <a:noFill/>
          <a:ln w="9525">
            <a:noFill/>
            <a:miter lim="800000"/>
            <a:headEnd/>
            <a:tailEnd/>
          </a:ln>
        </p:spPr>
      </p:pic>
      <p:pic>
        <p:nvPicPr>
          <p:cNvPr id="3081" name="Picture 12" descr="Santa fe"/>
          <p:cNvPicPr>
            <a:picLocks noChangeAspect="1" noChangeArrowheads="1"/>
          </p:cNvPicPr>
          <p:nvPr/>
        </p:nvPicPr>
        <p:blipFill>
          <a:blip r:embed="rId8" cstate="print">
            <a:lum bright="-8000" contrast="16000"/>
          </a:blip>
          <a:srcRect l="18304" t="21916" r="31328"/>
          <a:stretch>
            <a:fillRect/>
          </a:stretch>
        </p:blipFill>
        <p:spPr bwMode="auto">
          <a:xfrm>
            <a:off x="5479619" y="4221088"/>
            <a:ext cx="3664381" cy="2808312"/>
          </a:xfrm>
          <a:prstGeom prst="rect">
            <a:avLst/>
          </a:prstGeom>
          <a:noFill/>
          <a:ln w="9525">
            <a:noFill/>
            <a:miter lim="800000"/>
            <a:headEnd/>
            <a:tailEnd/>
          </a:ln>
        </p:spPr>
      </p:pic>
      <p:sp>
        <p:nvSpPr>
          <p:cNvPr id="2" name="1 Rectángulo redondeado"/>
          <p:cNvSpPr/>
          <p:nvPr/>
        </p:nvSpPr>
        <p:spPr>
          <a:xfrm>
            <a:off x="107504" y="764704"/>
            <a:ext cx="8953070" cy="792088"/>
          </a:xfrm>
          <a:prstGeom prst="roundRect">
            <a:avLst/>
          </a:prstGeom>
          <a:solidFill>
            <a:srgbClr val="C0361A">
              <a:alpha val="43137"/>
            </a:srgbClr>
          </a:solidFill>
          <a:ln>
            <a:noFill/>
          </a:ln>
        </p:spPr>
        <p:txBody>
          <a:bodyPr anchor="ctr"/>
          <a:lstStyle/>
          <a:p>
            <a:pPr algn="ctr"/>
            <a:r>
              <a:rPr lang="tr-TR" dirty="0" smtClean="0">
                <a:latin typeface="Arial" pitchFamily="34" charset="0"/>
                <a:cs typeface="Arial" pitchFamily="34" charset="0"/>
              </a:rPr>
              <a:t>Günlük yaşam nasıl ve nerede gelişiyor</a:t>
            </a:r>
            <a:r>
              <a:rPr lang="en-US" dirty="0" smtClean="0">
                <a:solidFill>
                  <a:schemeClr val="tx1"/>
                </a:solidFill>
                <a:latin typeface="Arial" pitchFamily="34" charset="0"/>
                <a:cs typeface="Arial" pitchFamily="34" charset="0"/>
              </a:rPr>
              <a:t>?  </a:t>
            </a:r>
            <a:r>
              <a:rPr lang="tr-TR" dirty="0" smtClean="0">
                <a:solidFill>
                  <a:schemeClr val="tx1"/>
                </a:solidFill>
                <a:latin typeface="Arial" pitchFamily="34" charset="0"/>
                <a:cs typeface="Arial" pitchFamily="34" charset="0"/>
              </a:rPr>
              <a:t>Nasıl bir şehir modeli düşünülüyor</a:t>
            </a:r>
            <a:r>
              <a:rPr lang="en-US" dirty="0" smtClean="0">
                <a:solidFill>
                  <a:schemeClr val="tx1"/>
                </a:solidFill>
                <a:latin typeface="Arial" pitchFamily="34" charset="0"/>
                <a:cs typeface="Arial" pitchFamily="34" charset="0"/>
              </a:rPr>
              <a:t>?</a:t>
            </a:r>
            <a:endParaRPr lang="en-US" dirty="0">
              <a:solidFill>
                <a:schemeClr val="tx1"/>
              </a:solidFill>
              <a:latin typeface="Arial" pitchFamily="34" charset="0"/>
              <a:cs typeface="Arial" pitchFamily="34" charset="0"/>
            </a:endParaRPr>
          </a:p>
          <a:p>
            <a:pPr algn="ctr"/>
            <a:r>
              <a:rPr lang="tr-TR" dirty="0" smtClean="0">
                <a:latin typeface="Arial" pitchFamily="34" charset="0"/>
                <a:cs typeface="Arial" pitchFamily="34" charset="0"/>
              </a:rPr>
              <a:t>Nasıl yaşıyoruz</a:t>
            </a:r>
            <a:r>
              <a:rPr lang="en-US" dirty="0" smtClean="0">
                <a:solidFill>
                  <a:schemeClr val="tx1"/>
                </a:solidFill>
                <a:latin typeface="Arial" pitchFamily="34" charset="0"/>
                <a:cs typeface="Arial" pitchFamily="34" charset="0"/>
              </a:rPr>
              <a:t>? </a:t>
            </a:r>
            <a:r>
              <a:rPr lang="tr-TR" dirty="0" smtClean="0">
                <a:solidFill>
                  <a:schemeClr val="tx1"/>
                </a:solidFill>
                <a:latin typeface="Arial" pitchFamily="34" charset="0"/>
                <a:cs typeface="Arial" pitchFamily="34" charset="0"/>
              </a:rPr>
              <a:t>Bu ev mi</a:t>
            </a:r>
            <a:r>
              <a:rPr lang="en-US" dirty="0" smtClean="0">
                <a:solidFill>
                  <a:schemeClr val="tx1"/>
                </a:solidFill>
                <a:latin typeface="Arial" pitchFamily="34" charset="0"/>
                <a:cs typeface="Arial" pitchFamily="34" charset="0"/>
              </a:rPr>
              <a:t>? </a:t>
            </a:r>
            <a:r>
              <a:rPr lang="tr-TR" dirty="0" smtClean="0">
                <a:solidFill>
                  <a:schemeClr val="tx1"/>
                </a:solidFill>
                <a:latin typeface="Arial" pitchFamily="34" charset="0"/>
                <a:cs typeface="Arial" pitchFamily="34" charset="0"/>
              </a:rPr>
              <a:t>Bu mahalle mi</a:t>
            </a:r>
            <a:r>
              <a:rPr lang="en-US" dirty="0" smtClean="0">
                <a:solidFill>
                  <a:schemeClr val="tx1"/>
                </a:solidFill>
                <a:latin typeface="Arial" pitchFamily="34" charset="0"/>
                <a:cs typeface="Arial" pitchFamily="34" charset="0"/>
              </a:rPr>
              <a:t>?</a:t>
            </a:r>
            <a:endParaRPr lang="es-ES" dirty="0">
              <a:solidFill>
                <a:schemeClr val="tx1"/>
              </a:solidFill>
              <a:latin typeface="Arial" pitchFamily="34" charset="0"/>
              <a:cs typeface="Arial" pitchFamily="34" charset="0"/>
            </a:endParaRPr>
          </a:p>
        </p:txBody>
      </p:sp>
      <p:sp>
        <p:nvSpPr>
          <p:cNvPr id="12" name="11 Rectángulo"/>
          <p:cNvSpPr/>
          <p:nvPr/>
        </p:nvSpPr>
        <p:spPr>
          <a:xfrm>
            <a:off x="0" y="-99392"/>
            <a:ext cx="9144000" cy="954107"/>
          </a:xfrm>
          <a:prstGeom prst="rect">
            <a:avLst/>
          </a:prstGeom>
        </p:spPr>
        <p:txBody>
          <a:bodyPr wrap="square">
            <a:spAutoFit/>
          </a:bodyPr>
          <a:lstStyle/>
          <a:p>
            <a:pPr lvl="1"/>
            <a:r>
              <a:rPr lang="tr-TR" sz="2800" dirty="0" smtClean="0"/>
              <a:t>Neden Kadınlar için Kentler</a:t>
            </a:r>
            <a:r>
              <a:rPr lang="es-ES" sz="2800" dirty="0" smtClean="0"/>
              <a:t>: </a:t>
            </a:r>
            <a:r>
              <a:rPr lang="es-ES" sz="2800" dirty="0" err="1" smtClean="0"/>
              <a:t>Toplumsal</a:t>
            </a:r>
            <a:r>
              <a:rPr lang="es-ES" sz="2800" dirty="0" smtClean="0"/>
              <a:t> </a:t>
            </a:r>
            <a:r>
              <a:rPr lang="es-ES" sz="2800" dirty="0" err="1" smtClean="0"/>
              <a:t>Cinsiyet</a:t>
            </a:r>
            <a:r>
              <a:rPr lang="es-ES" sz="2800" dirty="0" smtClean="0"/>
              <a:t> </a:t>
            </a:r>
            <a:r>
              <a:rPr lang="es-ES" sz="2800" dirty="0" err="1" smtClean="0"/>
              <a:t>Kavramının</a:t>
            </a:r>
            <a:r>
              <a:rPr lang="es-ES" sz="2800" dirty="0" smtClean="0"/>
              <a:t> </a:t>
            </a:r>
            <a:r>
              <a:rPr lang="es-ES" sz="2800" dirty="0" err="1" smtClean="0"/>
              <a:t>İnşası</a:t>
            </a:r>
            <a:endParaRPr lang="es-ES" sz="2800" dirty="0" smtClean="0"/>
          </a:p>
        </p:txBody>
      </p:sp>
      <p:sp>
        <p:nvSpPr>
          <p:cNvPr id="3" name="TextBox 2"/>
          <p:cNvSpPr txBox="1"/>
          <p:nvPr/>
        </p:nvSpPr>
        <p:spPr>
          <a:xfrm>
            <a:off x="107504" y="1691516"/>
            <a:ext cx="3168352" cy="369332"/>
          </a:xfrm>
          <a:prstGeom prst="rect">
            <a:avLst/>
          </a:prstGeom>
          <a:solidFill>
            <a:srgbClr val="004E00"/>
          </a:solidFill>
        </p:spPr>
        <p:txBody>
          <a:bodyPr wrap="square" rtlCol="0">
            <a:spAutoFit/>
          </a:bodyPr>
          <a:lstStyle/>
          <a:p>
            <a:r>
              <a:rPr lang="en-US" dirty="0" err="1" smtClean="0">
                <a:solidFill>
                  <a:srgbClr val="FFFFFF"/>
                </a:solidFill>
              </a:rPr>
              <a:t>Bir</a:t>
            </a:r>
            <a:r>
              <a:rPr lang="en-US" dirty="0" smtClean="0">
                <a:solidFill>
                  <a:srgbClr val="FFFFFF"/>
                </a:solidFill>
              </a:rPr>
              <a:t> </a:t>
            </a:r>
            <a:r>
              <a:rPr lang="en-US" dirty="0" err="1" smtClean="0">
                <a:solidFill>
                  <a:srgbClr val="FFFFFF"/>
                </a:solidFill>
              </a:rPr>
              <a:t>Hayali</a:t>
            </a:r>
            <a:r>
              <a:rPr lang="en-US" dirty="0" smtClean="0">
                <a:solidFill>
                  <a:srgbClr val="FFFFFF"/>
                </a:solidFill>
              </a:rPr>
              <a:t> </a:t>
            </a:r>
            <a:r>
              <a:rPr lang="en-US" dirty="0" err="1" smtClean="0">
                <a:solidFill>
                  <a:srgbClr val="FFFFFF"/>
                </a:solidFill>
              </a:rPr>
              <a:t>İnşaa</a:t>
            </a:r>
            <a:r>
              <a:rPr lang="en-US" dirty="0" smtClean="0">
                <a:solidFill>
                  <a:srgbClr val="FFFFFF"/>
                </a:solidFill>
              </a:rPr>
              <a:t> </a:t>
            </a:r>
            <a:r>
              <a:rPr lang="en-US" dirty="0" err="1" smtClean="0">
                <a:solidFill>
                  <a:srgbClr val="FFFFFF"/>
                </a:solidFill>
              </a:rPr>
              <a:t>Ediyoruz</a:t>
            </a:r>
            <a:endParaRPr lang="en-US" dirty="0">
              <a:solidFill>
                <a:srgbClr val="FFFFFF"/>
              </a:solidFill>
            </a:endParaRPr>
          </a:p>
        </p:txBody>
      </p:sp>
      <p:sp>
        <p:nvSpPr>
          <p:cNvPr id="14" name="TextBox 13"/>
          <p:cNvSpPr txBox="1"/>
          <p:nvPr/>
        </p:nvSpPr>
        <p:spPr>
          <a:xfrm>
            <a:off x="5970547" y="1628800"/>
            <a:ext cx="3168352" cy="369332"/>
          </a:xfrm>
          <a:prstGeom prst="rect">
            <a:avLst/>
          </a:prstGeom>
          <a:solidFill>
            <a:srgbClr val="16225E"/>
          </a:solidFill>
        </p:spPr>
        <p:txBody>
          <a:bodyPr wrap="square" rtlCol="0">
            <a:spAutoFit/>
          </a:bodyPr>
          <a:lstStyle/>
          <a:p>
            <a:r>
              <a:rPr lang="en-US" dirty="0" err="1" smtClean="0">
                <a:solidFill>
                  <a:srgbClr val="FFFFFF"/>
                </a:solidFill>
              </a:rPr>
              <a:t>Yaşamayı</a:t>
            </a:r>
            <a:r>
              <a:rPr lang="en-US" dirty="0" smtClean="0">
                <a:solidFill>
                  <a:srgbClr val="FFFFFF"/>
                </a:solidFill>
              </a:rPr>
              <a:t> </a:t>
            </a:r>
            <a:r>
              <a:rPr lang="en-US" dirty="0" err="1" smtClean="0">
                <a:solidFill>
                  <a:srgbClr val="FFFFFF"/>
                </a:solidFill>
              </a:rPr>
              <a:t>Bilme</a:t>
            </a:r>
            <a:r>
              <a:rPr lang="en-US" dirty="0" smtClean="0">
                <a:solidFill>
                  <a:srgbClr val="FFFFFF"/>
                </a:solidFill>
              </a:rPr>
              <a:t> </a:t>
            </a:r>
            <a:r>
              <a:rPr lang="en-US" dirty="0" err="1" smtClean="0">
                <a:solidFill>
                  <a:srgbClr val="FFFFFF"/>
                </a:solidFill>
              </a:rPr>
              <a:t>Sanatı</a:t>
            </a:r>
            <a:endParaRPr lang="en-US" dirty="0">
              <a:solidFill>
                <a:srgbClr val="FFFFFF"/>
              </a:solidFill>
            </a:endParaRPr>
          </a:p>
        </p:txBody>
      </p:sp>
    </p:spTree>
    <p:extLst>
      <p:ext uri="{BB962C8B-B14F-4D97-AF65-F5344CB8AC3E}">
        <p14:creationId xmlns:p14="http://schemas.microsoft.com/office/powerpoint/2010/main" val="135182418"/>
      </p:ext>
    </p:extLst>
  </p:cSld>
  <p:clrMapOvr>
    <a:masterClrMapping/>
  </p:clrMapOvr>
  <p:transition advTm="10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1"/>
          <p:cNvPicPr>
            <a:picLocks noChangeAspect="1"/>
          </p:cNvPicPr>
          <p:nvPr/>
        </p:nvPicPr>
        <p:blipFill rotWithShape="1">
          <a:blip r:embed="rId3" cstate="print">
            <a:extLst>
              <a:ext uri="{28A0092B-C50C-407E-A947-70E740481C1C}">
                <a14:useLocalDpi xmlns:a14="http://schemas.microsoft.com/office/drawing/2010/main"/>
              </a:ext>
            </a:extLst>
          </a:blip>
          <a:srcRect l="1" r="466"/>
          <a:stretch/>
        </p:blipFill>
        <p:spPr bwMode="auto">
          <a:xfrm>
            <a:off x="4046538" y="0"/>
            <a:ext cx="5097462" cy="3435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7" descr="IMG_781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4877"/>
          <a:stretch/>
        </p:blipFill>
        <p:spPr bwMode="auto">
          <a:xfrm>
            <a:off x="1" y="3032126"/>
            <a:ext cx="9144000" cy="3845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Imagen 4"/>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0"/>
            <a:ext cx="4046538" cy="303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ounded Rectangle 1"/>
          <p:cNvSpPr/>
          <p:nvPr/>
        </p:nvSpPr>
        <p:spPr>
          <a:xfrm>
            <a:off x="827584" y="2348698"/>
            <a:ext cx="8280921" cy="1296144"/>
          </a:xfrm>
          <a:prstGeom prst="roundRect">
            <a:avLst/>
          </a:prstGeom>
          <a:solidFill>
            <a:srgbClr val="CCC1DA">
              <a:alpha val="72157"/>
            </a:srgbClr>
          </a:solidFill>
          <a:ln>
            <a:noFill/>
          </a:ln>
        </p:spPr>
        <p:txBody>
          <a:bodyPr anchor="ctr"/>
          <a:lstStyle/>
          <a:p>
            <a:r>
              <a:rPr lang="tr-TR" dirty="0" smtClean="0">
                <a:solidFill>
                  <a:schemeClr val="tx1"/>
                </a:solidFill>
                <a:latin typeface="Arial Black" pitchFamily="34" charset="0"/>
              </a:rPr>
              <a:t>Kentsel planlama,</a:t>
            </a:r>
            <a:r>
              <a:rPr lang="tr-TR" dirty="0" smtClean="0">
                <a:latin typeface="Arial Black" pitchFamily="34" charset="0"/>
              </a:rPr>
              <a:t> nötr değildir. </a:t>
            </a:r>
            <a:r>
              <a:rPr lang="en-US" dirty="0" smtClean="0">
                <a:solidFill>
                  <a:schemeClr val="tx1"/>
                </a:solidFill>
                <a:latin typeface="Arial Black" pitchFamily="34" charset="0"/>
              </a:rPr>
              <a:t> </a:t>
            </a:r>
            <a:r>
              <a:rPr lang="en-US" dirty="0" smtClean="0">
                <a:solidFill>
                  <a:schemeClr val="tx1"/>
                </a:solidFill>
                <a:latin typeface="Arial" panose="020B0604020202020204" pitchFamily="34" charset="0"/>
                <a:cs typeface="Arial" panose="020B0604020202020204" pitchFamily="34" charset="0"/>
              </a:rPr>
              <a:t>N</a:t>
            </a:r>
            <a:r>
              <a:rPr lang="tr-TR" dirty="0" err="1" smtClean="0">
                <a:solidFill>
                  <a:schemeClr val="tx1"/>
                </a:solidFill>
                <a:latin typeface="Arial" panose="020B0604020202020204" pitchFamily="34" charset="0"/>
                <a:cs typeface="Arial" panose="020B0604020202020204" pitchFamily="34" charset="0"/>
              </a:rPr>
              <a:t>ötr</a:t>
            </a:r>
            <a:r>
              <a:rPr lang="en-US" dirty="0" smtClean="0">
                <a:solidFill>
                  <a:schemeClr val="tx1"/>
                </a:solidFill>
                <a:latin typeface="Arial" panose="020B0604020202020204" pitchFamily="34" charset="0"/>
                <a:cs typeface="Arial" panose="020B0604020202020204" pitchFamily="34" charset="0"/>
              </a:rPr>
              <a:t> </a:t>
            </a:r>
            <a:r>
              <a:rPr lang="tr-TR" dirty="0" smtClean="0">
                <a:latin typeface="Arial" panose="020B0604020202020204" pitchFamily="34" charset="0"/>
                <a:cs typeface="Arial" panose="020B0604020202020204" pitchFamily="34" charset="0"/>
              </a:rPr>
              <a:t>ve evrensel planlama yoktur</a:t>
            </a:r>
            <a:r>
              <a:rPr lang="en-US" dirty="0" smtClean="0">
                <a:solidFill>
                  <a:schemeClr val="tx1"/>
                </a:solidFill>
                <a:latin typeface="Arial" panose="020B0604020202020204" pitchFamily="34" charset="0"/>
                <a:cs typeface="Arial" panose="020B0604020202020204" pitchFamily="34" charset="0"/>
              </a:rPr>
              <a:t>. </a:t>
            </a:r>
            <a:r>
              <a:rPr lang="tr-TR" dirty="0" smtClean="0">
                <a:solidFill>
                  <a:schemeClr val="tx1"/>
                </a:solidFill>
                <a:latin typeface="Arial" panose="020B0604020202020204" pitchFamily="34" charset="0"/>
                <a:cs typeface="Arial" panose="020B0604020202020204" pitchFamily="34" charset="0"/>
              </a:rPr>
              <a:t>Bu </a:t>
            </a:r>
            <a:r>
              <a:rPr lang="en-US" dirty="0" smtClean="0">
                <a:solidFill>
                  <a:schemeClr val="tx1"/>
                </a:solidFill>
                <a:latin typeface="Arial" panose="020B0604020202020204" pitchFamily="34" charset="0"/>
                <a:cs typeface="Arial" panose="020B0604020202020204" pitchFamily="34" charset="0"/>
              </a:rPr>
              <a:t>n</a:t>
            </a:r>
            <a:r>
              <a:rPr lang="tr-TR" dirty="0" err="1" smtClean="0">
                <a:solidFill>
                  <a:schemeClr val="tx1"/>
                </a:solidFill>
                <a:latin typeface="Arial" panose="020B0604020202020204" pitchFamily="34" charset="0"/>
                <a:cs typeface="Arial" panose="020B0604020202020204" pitchFamily="34" charset="0"/>
              </a:rPr>
              <a:t>ötürlük</a:t>
            </a:r>
            <a:r>
              <a:rPr lang="tr-TR" dirty="0" smtClean="0">
                <a:solidFill>
                  <a:schemeClr val="tx1"/>
                </a:solidFill>
                <a:latin typeface="Arial" panose="020B0604020202020204" pitchFamily="34" charset="0"/>
                <a:cs typeface="Arial" panose="020B0604020202020204" pitchFamily="34" charset="0"/>
              </a:rPr>
              <a:t>, toplumumuzda cinsiyet, köken, sosyal sınıf, </a:t>
            </a:r>
            <a:r>
              <a:rPr lang="tr-TR" dirty="0" err="1" smtClean="0">
                <a:solidFill>
                  <a:schemeClr val="tx1"/>
                </a:solidFill>
                <a:latin typeface="Arial" panose="020B0604020202020204" pitchFamily="34" charset="0"/>
                <a:cs typeface="Arial" panose="020B0604020202020204" pitchFamily="34" charset="0"/>
              </a:rPr>
              <a:t>etnisite</a:t>
            </a:r>
            <a:r>
              <a:rPr lang="tr-TR" dirty="0" smtClean="0">
                <a:latin typeface="Arial" panose="020B0604020202020204" pitchFamily="34" charset="0"/>
                <a:cs typeface="Arial" panose="020B0604020202020204" pitchFamily="34" charset="0"/>
              </a:rPr>
              <a:t>, din, cinsel eğilim vs. ille ilgili farklılığın göz ardı edilmesine yol açıyor.</a:t>
            </a:r>
            <a:endParaRPr lang="es-ES" dirty="0">
              <a:solidFill>
                <a:schemeClr val="tx1"/>
              </a:solidFill>
              <a:latin typeface="Arial" panose="020B0604020202020204" pitchFamily="34" charset="0"/>
              <a:cs typeface="Arial" panose="020B0604020202020204" pitchFamily="34" charset="0"/>
            </a:endParaRPr>
          </a:p>
        </p:txBody>
      </p:sp>
      <p:grpSp>
        <p:nvGrpSpPr>
          <p:cNvPr id="7" name="6 Grupo"/>
          <p:cNvGrpSpPr/>
          <p:nvPr/>
        </p:nvGrpSpPr>
        <p:grpSpPr>
          <a:xfrm>
            <a:off x="971600" y="116632"/>
            <a:ext cx="8667172" cy="1008111"/>
            <a:chOff x="971600" y="116632"/>
            <a:chExt cx="8667172" cy="1008111"/>
          </a:xfrm>
        </p:grpSpPr>
        <p:sp>
          <p:nvSpPr>
            <p:cNvPr id="8" name="7 Rectángulo redondeado"/>
            <p:cNvSpPr/>
            <p:nvPr/>
          </p:nvSpPr>
          <p:spPr>
            <a:xfrm>
              <a:off x="1331640" y="116632"/>
              <a:ext cx="7632848" cy="1008111"/>
            </a:xfrm>
            <a:prstGeom prst="roundRect">
              <a:avLst/>
            </a:prstGeom>
            <a:solidFill>
              <a:srgbClr val="CCC1DA">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11" name="10 Rectángulo"/>
            <p:cNvSpPr/>
            <p:nvPr/>
          </p:nvSpPr>
          <p:spPr>
            <a:xfrm>
              <a:off x="971600" y="152429"/>
              <a:ext cx="8667172" cy="954107"/>
            </a:xfrm>
            <a:prstGeom prst="rect">
              <a:avLst/>
            </a:prstGeom>
          </p:spPr>
          <p:txBody>
            <a:bodyPr wrap="square">
              <a:spAutoFit/>
            </a:bodyPr>
            <a:lstStyle/>
            <a:p>
              <a:pPr lvl="1"/>
              <a:r>
                <a:rPr lang="tr-TR" sz="2800" dirty="0"/>
                <a:t>Neden Kadınlar için Kentler</a:t>
              </a:r>
              <a:r>
                <a:rPr lang="es-ES" sz="2800" dirty="0"/>
                <a:t>: </a:t>
              </a:r>
              <a:r>
                <a:rPr lang="es-ES" sz="2800" dirty="0" err="1"/>
                <a:t>Toplumsal</a:t>
              </a:r>
              <a:r>
                <a:rPr lang="es-ES" sz="2800" dirty="0"/>
                <a:t> </a:t>
              </a:r>
              <a:r>
                <a:rPr lang="es-ES" sz="2800" dirty="0" err="1"/>
                <a:t>Cinsiyet</a:t>
              </a:r>
              <a:r>
                <a:rPr lang="es-ES" sz="2800" dirty="0"/>
                <a:t> </a:t>
              </a:r>
              <a:r>
                <a:rPr lang="es-ES" sz="2800" dirty="0" err="1"/>
                <a:t>Kavramının</a:t>
              </a:r>
              <a:r>
                <a:rPr lang="es-ES" sz="2800" dirty="0"/>
                <a:t> </a:t>
              </a:r>
              <a:r>
                <a:rPr lang="es-ES" sz="2800" dirty="0" err="1"/>
                <a:t>İnşası</a:t>
              </a:r>
              <a:endParaRPr lang="es-ES" sz="2800" dirty="0"/>
            </a:p>
          </p:txBody>
        </p:sp>
      </p:grpSp>
    </p:spTree>
    <p:extLst>
      <p:ext uri="{BB962C8B-B14F-4D97-AF65-F5344CB8AC3E}">
        <p14:creationId xmlns:p14="http://schemas.microsoft.com/office/powerpoint/2010/main" val="10604645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1637" name="Picture 5" descr="274-7431_IMG"/>
          <p:cNvPicPr>
            <a:picLocks noChangeAspect="1" noChangeArrowheads="1"/>
          </p:cNvPicPr>
          <p:nvPr/>
        </p:nvPicPr>
        <p:blipFill>
          <a:blip r:embed="rId3" cstate="print"/>
          <a:srcRect/>
          <a:stretch>
            <a:fillRect/>
          </a:stretch>
        </p:blipFill>
        <p:spPr bwMode="auto">
          <a:xfrm>
            <a:off x="4572000" y="3429000"/>
            <a:ext cx="4595776" cy="3448621"/>
          </a:xfrm>
          <a:prstGeom prst="rect">
            <a:avLst/>
          </a:prstGeom>
          <a:noFill/>
          <a:ln w="9525">
            <a:noFill/>
            <a:miter lim="800000"/>
            <a:headEnd/>
            <a:tailEnd/>
          </a:ln>
        </p:spPr>
      </p:pic>
      <p:pic>
        <p:nvPicPr>
          <p:cNvPr id="581638" name="Picture 6" descr="interior de manzana- rocafort"/>
          <p:cNvPicPr>
            <a:picLocks noChangeAspect="1" noChangeArrowheads="1"/>
          </p:cNvPicPr>
          <p:nvPr/>
        </p:nvPicPr>
        <p:blipFill>
          <a:blip r:embed="rId4" cstate="print"/>
          <a:srcRect/>
          <a:stretch>
            <a:fillRect/>
          </a:stretch>
        </p:blipFill>
        <p:spPr bwMode="auto">
          <a:xfrm>
            <a:off x="-9092" y="3420318"/>
            <a:ext cx="4582776" cy="3437682"/>
          </a:xfrm>
          <a:prstGeom prst="rect">
            <a:avLst/>
          </a:prstGeom>
          <a:noFill/>
          <a:ln w="9525">
            <a:noFill/>
            <a:miter lim="800000"/>
            <a:headEnd/>
            <a:tailEnd/>
          </a:ln>
        </p:spPr>
      </p:pic>
      <p:pic>
        <p:nvPicPr>
          <p:cNvPr id="581639" name="Picture 11" descr="1-7 fronteres"/>
          <p:cNvPicPr>
            <a:picLocks noChangeAspect="1" noChangeArrowheads="1"/>
          </p:cNvPicPr>
          <p:nvPr/>
        </p:nvPicPr>
        <p:blipFill>
          <a:blip r:embed="rId5" cstate="print"/>
          <a:srcRect/>
          <a:stretch>
            <a:fillRect/>
          </a:stretch>
        </p:blipFill>
        <p:spPr bwMode="auto">
          <a:xfrm>
            <a:off x="3994871" y="-26989"/>
            <a:ext cx="5149130" cy="3455989"/>
          </a:xfrm>
          <a:prstGeom prst="rect">
            <a:avLst/>
          </a:prstGeom>
          <a:noFill/>
          <a:ln w="9525">
            <a:noFill/>
            <a:miter lim="800000"/>
            <a:headEnd/>
            <a:tailEnd/>
          </a:ln>
        </p:spPr>
      </p:pic>
      <p:pic>
        <p:nvPicPr>
          <p:cNvPr id="581642" name="Picture 15"/>
          <p:cNvPicPr>
            <a:picLocks noChangeAspect="1" noChangeArrowheads="1"/>
          </p:cNvPicPr>
          <p:nvPr/>
        </p:nvPicPr>
        <p:blipFill>
          <a:blip r:embed="rId6" cstate="email">
            <a:extLst>
              <a:ext uri="{28A0092B-C50C-407E-A947-70E740481C1C}">
                <a14:useLocalDpi xmlns:a14="http://schemas.microsoft.com/office/drawing/2010/main"/>
              </a:ext>
            </a:extLst>
          </a:blip>
          <a:srcRect t="6398" r="3703" b="53792"/>
          <a:stretch>
            <a:fillRect/>
          </a:stretch>
        </p:blipFill>
        <p:spPr bwMode="auto">
          <a:xfrm>
            <a:off x="6696075" y="6434138"/>
            <a:ext cx="2555875" cy="523875"/>
          </a:xfrm>
          <a:prstGeom prst="rect">
            <a:avLst/>
          </a:prstGeom>
          <a:noFill/>
          <a:ln w="9525">
            <a:noFill/>
            <a:miter lim="800000"/>
            <a:headEnd/>
            <a:tailEnd/>
          </a:ln>
        </p:spPr>
      </p:pic>
      <p:pic>
        <p:nvPicPr>
          <p:cNvPr id="581643" name="13 Imagen" descr="casassuburbio.bmp"/>
          <p:cNvPicPr>
            <a:picLocks noChangeAspect="1"/>
          </p:cNvPicPr>
          <p:nvPr/>
        </p:nvPicPr>
        <p:blipFill>
          <a:blip r:embed="rId7" cstate="print"/>
          <a:srcRect/>
          <a:stretch>
            <a:fillRect/>
          </a:stretch>
        </p:blipFill>
        <p:spPr bwMode="auto">
          <a:xfrm>
            <a:off x="0" y="0"/>
            <a:ext cx="4572000" cy="3437246"/>
          </a:xfrm>
          <a:prstGeom prst="rect">
            <a:avLst/>
          </a:prstGeom>
          <a:noFill/>
          <a:ln w="9525">
            <a:noFill/>
            <a:miter lim="800000"/>
            <a:headEnd/>
            <a:tailEnd/>
          </a:ln>
        </p:spPr>
      </p:pic>
      <p:sp>
        <p:nvSpPr>
          <p:cNvPr id="2" name="1 Rectángulo redondeado"/>
          <p:cNvSpPr/>
          <p:nvPr/>
        </p:nvSpPr>
        <p:spPr>
          <a:xfrm>
            <a:off x="1475656" y="2276872"/>
            <a:ext cx="6192688" cy="2232248"/>
          </a:xfrm>
          <a:prstGeom prst="roundRect">
            <a:avLst/>
          </a:prstGeom>
          <a:solidFill>
            <a:srgbClr val="CCC1DA">
              <a:alpha val="72157"/>
            </a:srgbClr>
          </a:solidFill>
          <a:ln>
            <a:noFill/>
          </a:ln>
        </p:spPr>
        <p:txBody>
          <a:bodyPr anchor="ctr"/>
          <a:lstStyle/>
          <a:p>
            <a:pPr algn="ctr"/>
            <a:r>
              <a:rPr lang="tr-TR" sz="2000" b="1" dirty="0" smtClean="0">
                <a:latin typeface="Arial" pitchFamily="34" charset="0"/>
                <a:cs typeface="Arial" pitchFamily="34" charset="0"/>
              </a:rPr>
              <a:t>Mukayese</a:t>
            </a:r>
          </a:p>
          <a:p>
            <a:pPr algn="ctr"/>
            <a:r>
              <a:rPr lang="en-US" sz="2000" b="1" dirty="0" smtClean="0">
                <a:latin typeface="Arial" pitchFamily="34" charset="0"/>
                <a:cs typeface="Arial" pitchFamily="34" charset="0"/>
              </a:rPr>
              <a:t>F</a:t>
            </a:r>
            <a:r>
              <a:rPr lang="tr-TR" sz="2000" b="1" dirty="0" err="1" smtClean="0">
                <a:latin typeface="Arial" pitchFamily="34" charset="0"/>
                <a:cs typeface="Arial" pitchFamily="34" charset="0"/>
              </a:rPr>
              <a:t>onksiyonalist</a:t>
            </a:r>
            <a:r>
              <a:rPr lang="tr-TR" sz="2000" b="1" dirty="0" smtClean="0">
                <a:latin typeface="Arial" pitchFamily="34" charset="0"/>
                <a:cs typeface="Arial" pitchFamily="34" charset="0"/>
              </a:rPr>
              <a:t> ve ayrım uygulanan şehir</a:t>
            </a:r>
            <a:endParaRPr lang="en-US" b="1" dirty="0">
              <a:latin typeface="Arial" pitchFamily="34" charset="0"/>
              <a:cs typeface="Arial" pitchFamily="34" charset="0"/>
            </a:endParaRPr>
          </a:p>
          <a:p>
            <a:pPr algn="ctr"/>
            <a:r>
              <a:rPr lang="en-US" dirty="0" smtClean="0">
                <a:latin typeface="Arial" pitchFamily="34" charset="0"/>
                <a:cs typeface="Arial" pitchFamily="34" charset="0"/>
              </a:rPr>
              <a:t>(</a:t>
            </a:r>
            <a:r>
              <a:rPr lang="tr-TR" dirty="0" smtClean="0">
                <a:latin typeface="Arial" pitchFamily="34" charset="0"/>
                <a:cs typeface="Arial" pitchFamily="34" charset="0"/>
              </a:rPr>
              <a:t>haritalardan tasarlanan şehir</a:t>
            </a:r>
            <a:r>
              <a:rPr lang="en-US" dirty="0" smtClean="0">
                <a:latin typeface="Arial" pitchFamily="34" charset="0"/>
                <a:cs typeface="Arial" pitchFamily="34" charset="0"/>
              </a:rPr>
              <a:t>)</a:t>
            </a:r>
            <a:endParaRPr lang="en-US" dirty="0">
              <a:latin typeface="Arial" pitchFamily="34" charset="0"/>
              <a:cs typeface="Arial" pitchFamily="34" charset="0"/>
            </a:endParaRPr>
          </a:p>
          <a:p>
            <a:pPr algn="ctr"/>
            <a:endParaRPr lang="en-US" dirty="0">
              <a:latin typeface="Arial" pitchFamily="34" charset="0"/>
              <a:cs typeface="Arial" pitchFamily="34" charset="0"/>
            </a:endParaRPr>
          </a:p>
          <a:p>
            <a:pPr algn="ctr"/>
            <a:r>
              <a:rPr lang="tr-TR" dirty="0" smtClean="0">
                <a:latin typeface="Arial" pitchFamily="34" charset="0"/>
                <a:cs typeface="Arial" pitchFamily="34" charset="0"/>
              </a:rPr>
              <a:t>ve</a:t>
            </a:r>
            <a:endParaRPr lang="en-US" dirty="0">
              <a:latin typeface="Arial" pitchFamily="34" charset="0"/>
              <a:cs typeface="Arial" pitchFamily="34" charset="0"/>
            </a:endParaRPr>
          </a:p>
          <a:p>
            <a:pPr algn="ctr"/>
            <a:r>
              <a:rPr lang="tr-TR" sz="2000" b="1" dirty="0" smtClean="0">
                <a:latin typeface="Arial" pitchFamily="34" charset="0"/>
                <a:cs typeface="Arial" pitchFamily="34" charset="0"/>
              </a:rPr>
              <a:t>Kompakt Şehir</a:t>
            </a:r>
            <a:endParaRPr lang="en-US" sz="2000" b="1" dirty="0">
              <a:latin typeface="Arial" pitchFamily="34" charset="0"/>
              <a:cs typeface="Arial" pitchFamily="34" charset="0"/>
            </a:endParaRPr>
          </a:p>
          <a:p>
            <a:pPr algn="ctr"/>
            <a:r>
              <a:rPr lang="en-US" dirty="0" smtClean="0">
                <a:latin typeface="Arial" pitchFamily="34" charset="0"/>
                <a:cs typeface="Arial" pitchFamily="34" charset="0"/>
              </a:rPr>
              <a:t>(</a:t>
            </a:r>
            <a:r>
              <a:rPr lang="tr-TR" dirty="0" smtClean="0">
                <a:latin typeface="Arial" pitchFamily="34" charset="0"/>
                <a:cs typeface="Arial" pitchFamily="34" charset="0"/>
              </a:rPr>
              <a:t>günlük deneyimden tasarlanan şehir</a:t>
            </a:r>
            <a:r>
              <a:rPr lang="en-US" dirty="0" smtClean="0">
                <a:latin typeface="Arial" pitchFamily="34" charset="0"/>
                <a:cs typeface="Arial" pitchFamily="34" charset="0"/>
              </a:rPr>
              <a:t>) </a:t>
            </a:r>
            <a:endParaRPr lang="en-US" dirty="0">
              <a:latin typeface="Arial" pitchFamily="34" charset="0"/>
              <a:cs typeface="Arial" pitchFamily="34" charset="0"/>
            </a:endParaRPr>
          </a:p>
        </p:txBody>
      </p:sp>
      <p:sp>
        <p:nvSpPr>
          <p:cNvPr id="11" name="10 Rectángulo redondeado"/>
          <p:cNvSpPr/>
          <p:nvPr/>
        </p:nvSpPr>
        <p:spPr>
          <a:xfrm>
            <a:off x="899592" y="152429"/>
            <a:ext cx="8083120" cy="972315"/>
          </a:xfrm>
          <a:prstGeom prst="roundRect">
            <a:avLst/>
          </a:prstGeom>
          <a:solidFill>
            <a:srgbClr val="CCC1DA">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14" name="10 Rectángulo"/>
          <p:cNvSpPr/>
          <p:nvPr/>
        </p:nvSpPr>
        <p:spPr>
          <a:xfrm>
            <a:off x="683568" y="152429"/>
            <a:ext cx="8667172" cy="954107"/>
          </a:xfrm>
          <a:prstGeom prst="rect">
            <a:avLst/>
          </a:prstGeom>
        </p:spPr>
        <p:txBody>
          <a:bodyPr wrap="square">
            <a:spAutoFit/>
          </a:bodyPr>
          <a:lstStyle/>
          <a:p>
            <a:pPr lvl="1"/>
            <a:r>
              <a:rPr lang="tr-TR" sz="2800" dirty="0"/>
              <a:t>Neden Kadınlar için Kentler</a:t>
            </a:r>
            <a:r>
              <a:rPr lang="es-ES" sz="2800" dirty="0"/>
              <a:t>: </a:t>
            </a:r>
            <a:r>
              <a:rPr lang="es-ES" sz="2800" dirty="0" err="1"/>
              <a:t>Toplumsal</a:t>
            </a:r>
            <a:r>
              <a:rPr lang="es-ES" sz="2800" dirty="0"/>
              <a:t> </a:t>
            </a:r>
            <a:r>
              <a:rPr lang="es-ES" sz="2800" dirty="0" err="1"/>
              <a:t>Cinsiyet</a:t>
            </a:r>
            <a:r>
              <a:rPr lang="es-ES" sz="2800" dirty="0"/>
              <a:t> </a:t>
            </a:r>
            <a:r>
              <a:rPr lang="es-ES" sz="2800" dirty="0" err="1"/>
              <a:t>Kavramının</a:t>
            </a:r>
            <a:r>
              <a:rPr lang="es-ES" sz="2800" dirty="0"/>
              <a:t> </a:t>
            </a:r>
            <a:r>
              <a:rPr lang="es-ES" sz="2800" dirty="0" err="1" smtClean="0"/>
              <a:t>İnşası</a:t>
            </a:r>
            <a:endParaRPr lang="es-ES" sz="2800" dirty="0"/>
          </a:p>
        </p:txBody>
      </p:sp>
    </p:spTree>
    <p:extLst>
      <p:ext uri="{BB962C8B-B14F-4D97-AF65-F5344CB8AC3E}">
        <p14:creationId xmlns:p14="http://schemas.microsoft.com/office/powerpoint/2010/main" val="3117863647"/>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Diseño predeterminado">
  <a:themeElements>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93366"/>
        </a:solid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4400" b="0" i="0" u="none" strike="noStrike" cap="none" normalizeH="0" baseline="0" smtClean="0">
            <a:ln>
              <a:noFill/>
            </a:ln>
            <a:solidFill>
              <a:schemeClr val="tx2"/>
            </a:solidFill>
            <a:effectLst/>
            <a:latin typeface="Times New Roman" pitchFamily="18" charset="0"/>
          </a:defRPr>
        </a:defPPr>
      </a:lstStyle>
    </a:spDef>
    <a:lnDef>
      <a:spPr bwMode="auto">
        <a:xfrm>
          <a:off x="0" y="0"/>
          <a:ext cx="1" cy="1"/>
        </a:xfrm>
        <a:custGeom>
          <a:avLst/>
          <a:gdLst/>
          <a:ahLst/>
          <a:cxnLst/>
          <a:rect l="0" t="0" r="0" b="0"/>
          <a:pathLst/>
        </a:custGeom>
        <a:solidFill>
          <a:srgbClr val="993366"/>
        </a:solid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4400" b="0" i="0" u="none" strike="noStrike" cap="none" normalizeH="0" baseline="0" smtClean="0">
            <a:ln>
              <a:noFill/>
            </a:ln>
            <a:solidFill>
              <a:schemeClr val="tx2"/>
            </a:solidFill>
            <a:effectLst/>
            <a:latin typeface="Times New Roman" pitchFamily="18" charset="0"/>
          </a:defRPr>
        </a:defPPr>
      </a:lstStyle>
    </a:lnDef>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iseño predeterminado">
  <a:themeElements>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alpha val="50000"/>
          </a:schemeClr>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400" b="0" i="0" u="none" strike="noStrike" cap="none" normalizeH="0" baseline="0" smtClean="0">
            <a:ln>
              <a:noFill/>
            </a:ln>
            <a:solidFill>
              <a:srgbClr val="FF3300"/>
            </a:solidFill>
            <a:effectLst/>
            <a:latin typeface="Arial" charset="0"/>
          </a:defRPr>
        </a:defPPr>
      </a:lstStyle>
    </a:spDef>
    <a:lnDef>
      <a:spPr bwMode="auto">
        <a:xfrm>
          <a:off x="0" y="0"/>
          <a:ext cx="1" cy="1"/>
        </a:xfrm>
        <a:custGeom>
          <a:avLst/>
          <a:gdLst/>
          <a:ahLst/>
          <a:cxnLst/>
          <a:rect l="0" t="0" r="0" b="0"/>
          <a:pathLst/>
        </a:custGeom>
        <a:solidFill>
          <a:schemeClr val="bg1">
            <a:alpha val="50000"/>
          </a:schemeClr>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400" b="0" i="0" u="none" strike="noStrike" cap="none" normalizeH="0" baseline="0" smtClean="0">
            <a:ln>
              <a:noFill/>
            </a:ln>
            <a:solidFill>
              <a:srgbClr val="FF3300"/>
            </a:solidFill>
            <a:effectLst/>
            <a:latin typeface="Arial" charset="0"/>
          </a:defRPr>
        </a:defPPr>
      </a:lstStyle>
    </a:lnDef>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1079</TotalTime>
  <Words>2141</Words>
  <Application>Microsoft Office PowerPoint</Application>
  <PresentationFormat>On-screen Show (4:3)</PresentationFormat>
  <Paragraphs>357</Paragraphs>
  <Slides>55</Slides>
  <Notes>55</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55</vt:i4>
      </vt:variant>
    </vt:vector>
  </HeadingPairs>
  <TitlesOfParts>
    <vt:vector size="68" baseType="lpstr">
      <vt:lpstr>ＭＳ Ｐゴシック</vt:lpstr>
      <vt:lpstr>Arial</vt:lpstr>
      <vt:lpstr>Arial Black</vt:lpstr>
      <vt:lpstr>Calibri</vt:lpstr>
      <vt:lpstr>Times New Roman</vt:lpstr>
      <vt:lpstr>Verdana</vt:lpstr>
      <vt:lpstr>Tema de Office</vt:lpstr>
      <vt:lpstr>1_Tema de Office</vt:lpstr>
      <vt:lpstr>Office Theme</vt:lpstr>
      <vt:lpstr>3_Diseño predeterminado</vt:lpstr>
      <vt:lpstr>6_Diseño predeterminado</vt:lpstr>
      <vt:lpstr>7_Diseño predeterminado</vt:lpstr>
      <vt:lpstr>5_Diseño predeterminado</vt:lpstr>
      <vt:lpstr>Kadınlar için Kentler Herkes için Kentler</vt:lpstr>
      <vt:lpstr>PowerPoint Presentation</vt:lpstr>
      <vt:lpstr>PowerPoint Presentation</vt:lpstr>
      <vt:lpstr>Construcció de rols de gènere</vt:lpstr>
      <vt:lpstr>PowerPoint Presentation</vt:lpstr>
      <vt:lpstr>PowerPoint Presentation</vt:lpstr>
      <vt:lpstr>PowerPoint Presentation</vt:lpstr>
      <vt:lpstr>PowerPoint Presentation</vt:lpstr>
      <vt:lpstr>PowerPoint Presentation</vt:lpstr>
      <vt:lpstr>PowerPoint Presentation</vt:lpstr>
      <vt:lpstr>Mimari dergilerde kadınlar ve erkekler nasıl temsil edilir? - Erkekler iş sorumluluklarında güven veriyor. - Kadınlar, çocukla ilgilenme konusunda güven veriyor.</vt:lpstr>
      <vt:lpstr>(Bugün hangisini giymeliyim?)   Yorum yok.</vt:lpstr>
      <vt:lpstr>PowerPoint Presentation</vt:lpstr>
      <vt:lpstr>PowerPoint Presentation</vt:lpstr>
      <vt:lpstr>Sıradan şeyler: * Hangi tür şehir sokakları güvenli ve hangileri değil; * Neden bazı şehir parkları harika ve diğerleri vice traps ve ölüm tuzakları; * Neden bazı gecekondu mahalleleri gecekondu olarak kalıyor ve diğerleri mali ve resmi duruma rağmen kendisini yeniliyor;  * Şehir merkezlerinin yerinin değişmesine yol açan sebep nedir? * Şehir mahallesi nedir? * Büyük şehirlerdeki mahallelerde hangi meslekler yapılır?…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Kadın hapishanelerinde atölyeler:  kadınların deneyimine göre hapishane alanı (Can Brians &amp; Wad Ras)</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Cities for women, cities for all</dc:title>
  <dc:creator>Montaner Muxi</dc:creator>
  <cp:lastModifiedBy>Emre Ege Smekal</cp:lastModifiedBy>
  <cp:revision>90</cp:revision>
  <dcterms:created xsi:type="dcterms:W3CDTF">2014-03-30T11:33:15Z</dcterms:created>
  <dcterms:modified xsi:type="dcterms:W3CDTF">2015-07-01T08:42:46Z</dcterms:modified>
</cp:coreProperties>
</file>