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60" r:id="rId3"/>
  </p:sldMasterIdLst>
  <p:notesMasterIdLst>
    <p:notesMasterId r:id="rId43"/>
  </p:notesMasterIdLst>
  <p:handoutMasterIdLst>
    <p:handoutMasterId r:id="rId44"/>
  </p:handoutMasterIdLst>
  <p:sldIdLst>
    <p:sldId id="323" r:id="rId4"/>
    <p:sldId id="257" r:id="rId5"/>
    <p:sldId id="278" r:id="rId6"/>
    <p:sldId id="275" r:id="rId7"/>
    <p:sldId id="266" r:id="rId8"/>
    <p:sldId id="261" r:id="rId9"/>
    <p:sldId id="280" r:id="rId10"/>
    <p:sldId id="259" r:id="rId11"/>
    <p:sldId id="294" r:id="rId12"/>
    <p:sldId id="292" r:id="rId13"/>
    <p:sldId id="267" r:id="rId14"/>
    <p:sldId id="325"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09" r:id="rId42"/>
  </p:sldIdLst>
  <p:sldSz cx="9144000" cy="6858000" type="screen4x3"/>
  <p:notesSz cx="6669088" cy="9928225"/>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yanovic,Dr.DI. Dors" initials="D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1C62C"/>
    <a:srgbClr val="09407A"/>
    <a:srgbClr val="0492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6-08T12:55:58.081" idx="1">
    <p:pos x="1881" y="4023"/>
    <p:tex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5AAC4C-8F54-CA42-8BC1-D51D29DBD3D1}" type="doc">
      <dgm:prSet loTypeId="urn:microsoft.com/office/officeart/2005/8/layout/cycle5" loCatId="" qsTypeId="urn:microsoft.com/office/officeart/2005/8/quickstyle/simple4" qsCatId="simple" csTypeId="urn:microsoft.com/office/officeart/2005/8/colors/accent2_2" csCatId="accent2" phldr="1"/>
      <dgm:spPr/>
      <dgm:t>
        <a:bodyPr/>
        <a:lstStyle/>
        <a:p>
          <a:endParaRPr lang="en-US"/>
        </a:p>
      </dgm:t>
    </dgm:pt>
    <dgm:pt modelId="{992BD7BB-F80A-EE47-B74B-37D7E13C47B1}">
      <dgm:prSet phldrT="[Text]"/>
      <dgm:spPr/>
      <dgm:t>
        <a:bodyPr/>
        <a:lstStyle/>
        <a:p>
          <a:r>
            <a:rPr lang="en-US" dirty="0" err="1" smtClean="0"/>
            <a:t>Planlama</a:t>
          </a:r>
          <a:endParaRPr lang="en-US" dirty="0"/>
        </a:p>
      </dgm:t>
    </dgm:pt>
    <dgm:pt modelId="{38AEDC95-17B4-254A-B9BA-E77E44834CA9}" type="parTrans" cxnId="{E6D7E8F6-4939-A443-A9FE-697013B90F21}">
      <dgm:prSet/>
      <dgm:spPr/>
      <dgm:t>
        <a:bodyPr/>
        <a:lstStyle/>
        <a:p>
          <a:endParaRPr lang="en-US"/>
        </a:p>
      </dgm:t>
    </dgm:pt>
    <dgm:pt modelId="{4B86213A-36A8-4D4A-9051-36D85AAB1CBF}" type="sibTrans" cxnId="{E6D7E8F6-4939-A443-A9FE-697013B90F21}">
      <dgm:prSet/>
      <dgm:spPr/>
      <dgm:t>
        <a:bodyPr/>
        <a:lstStyle/>
        <a:p>
          <a:endParaRPr lang="en-US"/>
        </a:p>
      </dgm:t>
    </dgm:pt>
    <dgm:pt modelId="{8C2F204F-7BB1-9A40-8895-981B31F7A3D8}">
      <dgm:prSet phldrT="[Text]"/>
      <dgm:spPr/>
      <dgm:t>
        <a:bodyPr/>
        <a:lstStyle/>
        <a:p>
          <a:r>
            <a:rPr lang="en-US" dirty="0" err="1" smtClean="0"/>
            <a:t>Uygulama</a:t>
          </a:r>
          <a:endParaRPr lang="en-US" dirty="0"/>
        </a:p>
      </dgm:t>
    </dgm:pt>
    <dgm:pt modelId="{36ECAA93-E5A0-C843-A7D3-45E5BB52D04F}" type="parTrans" cxnId="{55C55793-C98A-1746-9D04-0717608AE1D8}">
      <dgm:prSet/>
      <dgm:spPr/>
      <dgm:t>
        <a:bodyPr/>
        <a:lstStyle/>
        <a:p>
          <a:endParaRPr lang="en-US"/>
        </a:p>
      </dgm:t>
    </dgm:pt>
    <dgm:pt modelId="{D2F34167-0287-3D4A-A625-20F8347D3B27}" type="sibTrans" cxnId="{55C55793-C98A-1746-9D04-0717608AE1D8}">
      <dgm:prSet/>
      <dgm:spPr/>
      <dgm:t>
        <a:bodyPr/>
        <a:lstStyle/>
        <a:p>
          <a:endParaRPr lang="en-US"/>
        </a:p>
      </dgm:t>
    </dgm:pt>
    <dgm:pt modelId="{EF7769DC-128F-2047-B36F-E99A81253B5D}">
      <dgm:prSet phldrT="[Text]"/>
      <dgm:spPr/>
      <dgm:t>
        <a:bodyPr/>
        <a:lstStyle/>
        <a:p>
          <a:r>
            <a:rPr lang="en-US" dirty="0" err="1" smtClean="0"/>
            <a:t>Değerlendirme</a:t>
          </a:r>
          <a:endParaRPr lang="en-US" dirty="0"/>
        </a:p>
      </dgm:t>
    </dgm:pt>
    <dgm:pt modelId="{B971C3D6-7E43-9545-AA38-92D2C9647DF9}" type="parTrans" cxnId="{BD0963C2-5DC1-3948-A5F4-C52FDCA02FF1}">
      <dgm:prSet/>
      <dgm:spPr/>
      <dgm:t>
        <a:bodyPr/>
        <a:lstStyle/>
        <a:p>
          <a:endParaRPr lang="en-US"/>
        </a:p>
      </dgm:t>
    </dgm:pt>
    <dgm:pt modelId="{77E60CD7-3891-A249-AB2D-955D563F6723}" type="sibTrans" cxnId="{BD0963C2-5DC1-3948-A5F4-C52FDCA02FF1}">
      <dgm:prSet/>
      <dgm:spPr/>
      <dgm:t>
        <a:bodyPr/>
        <a:lstStyle/>
        <a:p>
          <a:endParaRPr lang="en-US"/>
        </a:p>
      </dgm:t>
    </dgm:pt>
    <dgm:pt modelId="{C514EE4C-27EA-3344-879B-35B3D4E4E7AA}">
      <dgm:prSet phldrT="[Text]"/>
      <dgm:spPr/>
      <dgm:t>
        <a:bodyPr/>
        <a:lstStyle/>
        <a:p>
          <a:r>
            <a:rPr lang="en-US" dirty="0" err="1" smtClean="0"/>
            <a:t>Analiz</a:t>
          </a:r>
          <a:endParaRPr lang="en-US" dirty="0"/>
        </a:p>
      </dgm:t>
    </dgm:pt>
    <dgm:pt modelId="{D526E8B0-0A4E-1941-A6CB-DF838519B00C}" type="parTrans" cxnId="{D13159DE-298A-5C44-9DC5-CD5B2C1981A9}">
      <dgm:prSet/>
      <dgm:spPr/>
      <dgm:t>
        <a:bodyPr/>
        <a:lstStyle/>
        <a:p>
          <a:endParaRPr lang="en-US"/>
        </a:p>
      </dgm:t>
    </dgm:pt>
    <dgm:pt modelId="{ADBDD8E6-EB95-F74D-974D-E56A2AC0EEBD}" type="sibTrans" cxnId="{D13159DE-298A-5C44-9DC5-CD5B2C1981A9}">
      <dgm:prSet/>
      <dgm:spPr/>
      <dgm:t>
        <a:bodyPr/>
        <a:lstStyle/>
        <a:p>
          <a:endParaRPr lang="en-US"/>
        </a:p>
      </dgm:t>
    </dgm:pt>
    <dgm:pt modelId="{3C6FD756-CD6A-8442-A150-C9D641569261}">
      <dgm:prSet phldrT="[Text]"/>
      <dgm:spPr/>
      <dgm:t>
        <a:bodyPr/>
        <a:lstStyle/>
        <a:p>
          <a:r>
            <a:rPr lang="en-US" dirty="0" err="1" smtClean="0"/>
            <a:t>Hedefler</a:t>
          </a:r>
          <a:endParaRPr lang="en-US" dirty="0"/>
        </a:p>
      </dgm:t>
    </dgm:pt>
    <dgm:pt modelId="{B5176E86-2727-B04F-8C2B-8F68CC2FD984}" type="parTrans" cxnId="{40FC8980-2775-D043-A893-CB061BB0691F}">
      <dgm:prSet/>
      <dgm:spPr/>
      <dgm:t>
        <a:bodyPr/>
        <a:lstStyle/>
        <a:p>
          <a:endParaRPr lang="en-US"/>
        </a:p>
      </dgm:t>
    </dgm:pt>
    <dgm:pt modelId="{88265DDA-127F-8C4F-9FE4-1AA58A2DB822}" type="sibTrans" cxnId="{40FC8980-2775-D043-A893-CB061BB0691F}">
      <dgm:prSet/>
      <dgm:spPr/>
      <dgm:t>
        <a:bodyPr/>
        <a:lstStyle/>
        <a:p>
          <a:endParaRPr lang="en-US"/>
        </a:p>
      </dgm:t>
    </dgm:pt>
    <dgm:pt modelId="{E6F90830-50B6-3949-91C3-9BE51BB942F6}" type="pres">
      <dgm:prSet presAssocID="{165AAC4C-8F54-CA42-8BC1-D51D29DBD3D1}" presName="cycle" presStyleCnt="0">
        <dgm:presLayoutVars>
          <dgm:dir/>
          <dgm:resizeHandles val="exact"/>
        </dgm:presLayoutVars>
      </dgm:prSet>
      <dgm:spPr/>
      <dgm:t>
        <a:bodyPr/>
        <a:lstStyle/>
        <a:p>
          <a:endParaRPr lang="en-US"/>
        </a:p>
      </dgm:t>
    </dgm:pt>
    <dgm:pt modelId="{0D981556-AC0C-7840-9657-86EBDD7FACF1}" type="pres">
      <dgm:prSet presAssocID="{992BD7BB-F80A-EE47-B74B-37D7E13C47B1}" presName="node" presStyleLbl="node1" presStyleIdx="0" presStyleCnt="5">
        <dgm:presLayoutVars>
          <dgm:bulletEnabled val="1"/>
        </dgm:presLayoutVars>
      </dgm:prSet>
      <dgm:spPr/>
      <dgm:t>
        <a:bodyPr/>
        <a:lstStyle/>
        <a:p>
          <a:endParaRPr lang="en-US"/>
        </a:p>
      </dgm:t>
    </dgm:pt>
    <dgm:pt modelId="{8FAE8BF2-E3CA-BE45-9206-830E946962F3}" type="pres">
      <dgm:prSet presAssocID="{992BD7BB-F80A-EE47-B74B-37D7E13C47B1}" presName="spNode" presStyleCnt="0"/>
      <dgm:spPr/>
    </dgm:pt>
    <dgm:pt modelId="{9F08F4F3-819F-2A42-A635-347359146E95}" type="pres">
      <dgm:prSet presAssocID="{4B86213A-36A8-4D4A-9051-36D85AAB1CBF}" presName="sibTrans" presStyleLbl="sibTrans1D1" presStyleIdx="0" presStyleCnt="5"/>
      <dgm:spPr/>
      <dgm:t>
        <a:bodyPr/>
        <a:lstStyle/>
        <a:p>
          <a:endParaRPr lang="en-US"/>
        </a:p>
      </dgm:t>
    </dgm:pt>
    <dgm:pt modelId="{D0FC1BC1-02F8-F047-841A-CA51089A3207}" type="pres">
      <dgm:prSet presAssocID="{8C2F204F-7BB1-9A40-8895-981B31F7A3D8}" presName="node" presStyleLbl="node1" presStyleIdx="1" presStyleCnt="5">
        <dgm:presLayoutVars>
          <dgm:bulletEnabled val="1"/>
        </dgm:presLayoutVars>
      </dgm:prSet>
      <dgm:spPr/>
      <dgm:t>
        <a:bodyPr/>
        <a:lstStyle/>
        <a:p>
          <a:endParaRPr lang="en-US"/>
        </a:p>
      </dgm:t>
    </dgm:pt>
    <dgm:pt modelId="{DBCA1E19-5BC8-0D4A-AA35-CDB7C4CDB215}" type="pres">
      <dgm:prSet presAssocID="{8C2F204F-7BB1-9A40-8895-981B31F7A3D8}" presName="spNode" presStyleCnt="0"/>
      <dgm:spPr/>
    </dgm:pt>
    <dgm:pt modelId="{6522E9C5-07B0-7942-8EBF-74AFF670B0ED}" type="pres">
      <dgm:prSet presAssocID="{D2F34167-0287-3D4A-A625-20F8347D3B27}" presName="sibTrans" presStyleLbl="sibTrans1D1" presStyleIdx="1" presStyleCnt="5"/>
      <dgm:spPr/>
      <dgm:t>
        <a:bodyPr/>
        <a:lstStyle/>
        <a:p>
          <a:endParaRPr lang="en-US"/>
        </a:p>
      </dgm:t>
    </dgm:pt>
    <dgm:pt modelId="{00BBCDE3-88EA-A547-8076-8410803CD304}" type="pres">
      <dgm:prSet presAssocID="{EF7769DC-128F-2047-B36F-E99A81253B5D}" presName="node" presStyleLbl="node1" presStyleIdx="2" presStyleCnt="5">
        <dgm:presLayoutVars>
          <dgm:bulletEnabled val="1"/>
        </dgm:presLayoutVars>
      </dgm:prSet>
      <dgm:spPr/>
      <dgm:t>
        <a:bodyPr/>
        <a:lstStyle/>
        <a:p>
          <a:endParaRPr lang="en-US"/>
        </a:p>
      </dgm:t>
    </dgm:pt>
    <dgm:pt modelId="{2B2F26FD-872E-724A-9C0B-32C45E6A3AD1}" type="pres">
      <dgm:prSet presAssocID="{EF7769DC-128F-2047-B36F-E99A81253B5D}" presName="spNode" presStyleCnt="0"/>
      <dgm:spPr/>
    </dgm:pt>
    <dgm:pt modelId="{BC45B16E-FEFA-C246-AC6A-D62ACF854A8E}" type="pres">
      <dgm:prSet presAssocID="{77E60CD7-3891-A249-AB2D-955D563F6723}" presName="sibTrans" presStyleLbl="sibTrans1D1" presStyleIdx="2" presStyleCnt="5"/>
      <dgm:spPr/>
      <dgm:t>
        <a:bodyPr/>
        <a:lstStyle/>
        <a:p>
          <a:endParaRPr lang="en-US"/>
        </a:p>
      </dgm:t>
    </dgm:pt>
    <dgm:pt modelId="{A09243B0-6647-5F45-A502-0408707AF2D4}" type="pres">
      <dgm:prSet presAssocID="{C514EE4C-27EA-3344-879B-35B3D4E4E7AA}" presName="node" presStyleLbl="node1" presStyleIdx="3" presStyleCnt="5">
        <dgm:presLayoutVars>
          <dgm:bulletEnabled val="1"/>
        </dgm:presLayoutVars>
      </dgm:prSet>
      <dgm:spPr/>
      <dgm:t>
        <a:bodyPr/>
        <a:lstStyle/>
        <a:p>
          <a:endParaRPr lang="en-US"/>
        </a:p>
      </dgm:t>
    </dgm:pt>
    <dgm:pt modelId="{EB0F62F5-4CBF-8B42-BE08-246CEA6CBAD0}" type="pres">
      <dgm:prSet presAssocID="{C514EE4C-27EA-3344-879B-35B3D4E4E7AA}" presName="spNode" presStyleCnt="0"/>
      <dgm:spPr/>
    </dgm:pt>
    <dgm:pt modelId="{8BB33CC7-429D-E741-A0CC-904572179FD9}" type="pres">
      <dgm:prSet presAssocID="{ADBDD8E6-EB95-F74D-974D-E56A2AC0EEBD}" presName="sibTrans" presStyleLbl="sibTrans1D1" presStyleIdx="3" presStyleCnt="5"/>
      <dgm:spPr/>
      <dgm:t>
        <a:bodyPr/>
        <a:lstStyle/>
        <a:p>
          <a:endParaRPr lang="en-US"/>
        </a:p>
      </dgm:t>
    </dgm:pt>
    <dgm:pt modelId="{0A3794E9-C6C7-2547-8DF5-A2A8D177CD52}" type="pres">
      <dgm:prSet presAssocID="{3C6FD756-CD6A-8442-A150-C9D641569261}" presName="node" presStyleLbl="node1" presStyleIdx="4" presStyleCnt="5">
        <dgm:presLayoutVars>
          <dgm:bulletEnabled val="1"/>
        </dgm:presLayoutVars>
      </dgm:prSet>
      <dgm:spPr/>
      <dgm:t>
        <a:bodyPr/>
        <a:lstStyle/>
        <a:p>
          <a:endParaRPr lang="en-US"/>
        </a:p>
      </dgm:t>
    </dgm:pt>
    <dgm:pt modelId="{45F2DF3C-B215-3A4E-9E42-1D566C6B4C85}" type="pres">
      <dgm:prSet presAssocID="{3C6FD756-CD6A-8442-A150-C9D641569261}" presName="spNode" presStyleCnt="0"/>
      <dgm:spPr/>
    </dgm:pt>
    <dgm:pt modelId="{D2A84171-F1C4-324C-9D4F-DCBA26806D2D}" type="pres">
      <dgm:prSet presAssocID="{88265DDA-127F-8C4F-9FE4-1AA58A2DB822}" presName="sibTrans" presStyleLbl="sibTrans1D1" presStyleIdx="4" presStyleCnt="5"/>
      <dgm:spPr/>
      <dgm:t>
        <a:bodyPr/>
        <a:lstStyle/>
        <a:p>
          <a:endParaRPr lang="en-US"/>
        </a:p>
      </dgm:t>
    </dgm:pt>
  </dgm:ptLst>
  <dgm:cxnLst>
    <dgm:cxn modelId="{2BBF45C4-CD9F-0048-84E7-FDACDF4BFECC}" type="presOf" srcId="{EF7769DC-128F-2047-B36F-E99A81253B5D}" destId="{00BBCDE3-88EA-A547-8076-8410803CD304}" srcOrd="0" destOrd="0" presId="urn:microsoft.com/office/officeart/2005/8/layout/cycle5"/>
    <dgm:cxn modelId="{40FC8980-2775-D043-A893-CB061BB0691F}" srcId="{165AAC4C-8F54-CA42-8BC1-D51D29DBD3D1}" destId="{3C6FD756-CD6A-8442-A150-C9D641569261}" srcOrd="4" destOrd="0" parTransId="{B5176E86-2727-B04F-8C2B-8F68CC2FD984}" sibTransId="{88265DDA-127F-8C4F-9FE4-1AA58A2DB822}"/>
    <dgm:cxn modelId="{8AE3BFC5-78CF-764B-94E3-326E0BB44DD9}" type="presOf" srcId="{C514EE4C-27EA-3344-879B-35B3D4E4E7AA}" destId="{A09243B0-6647-5F45-A502-0408707AF2D4}" srcOrd="0" destOrd="0" presId="urn:microsoft.com/office/officeart/2005/8/layout/cycle5"/>
    <dgm:cxn modelId="{E6D7E8F6-4939-A443-A9FE-697013B90F21}" srcId="{165AAC4C-8F54-CA42-8BC1-D51D29DBD3D1}" destId="{992BD7BB-F80A-EE47-B74B-37D7E13C47B1}" srcOrd="0" destOrd="0" parTransId="{38AEDC95-17B4-254A-B9BA-E77E44834CA9}" sibTransId="{4B86213A-36A8-4D4A-9051-36D85AAB1CBF}"/>
    <dgm:cxn modelId="{DA3806FE-0405-E84B-A5D7-8BC946446062}" type="presOf" srcId="{D2F34167-0287-3D4A-A625-20F8347D3B27}" destId="{6522E9C5-07B0-7942-8EBF-74AFF670B0ED}" srcOrd="0" destOrd="0" presId="urn:microsoft.com/office/officeart/2005/8/layout/cycle5"/>
    <dgm:cxn modelId="{A9B907D6-3900-8540-93EE-A937237C700E}" type="presOf" srcId="{88265DDA-127F-8C4F-9FE4-1AA58A2DB822}" destId="{D2A84171-F1C4-324C-9D4F-DCBA26806D2D}" srcOrd="0" destOrd="0" presId="urn:microsoft.com/office/officeart/2005/8/layout/cycle5"/>
    <dgm:cxn modelId="{DE150F97-DCCF-8745-A018-25F34A9EC724}" type="presOf" srcId="{77E60CD7-3891-A249-AB2D-955D563F6723}" destId="{BC45B16E-FEFA-C246-AC6A-D62ACF854A8E}" srcOrd="0" destOrd="0" presId="urn:microsoft.com/office/officeart/2005/8/layout/cycle5"/>
    <dgm:cxn modelId="{1D76E36C-9414-004C-930A-D70459B4B187}" type="presOf" srcId="{3C6FD756-CD6A-8442-A150-C9D641569261}" destId="{0A3794E9-C6C7-2547-8DF5-A2A8D177CD52}" srcOrd="0" destOrd="0" presId="urn:microsoft.com/office/officeart/2005/8/layout/cycle5"/>
    <dgm:cxn modelId="{ADDE7DD2-78B7-0148-ABC9-92933E2C9D93}" type="presOf" srcId="{165AAC4C-8F54-CA42-8BC1-D51D29DBD3D1}" destId="{E6F90830-50B6-3949-91C3-9BE51BB942F6}" srcOrd="0" destOrd="0" presId="urn:microsoft.com/office/officeart/2005/8/layout/cycle5"/>
    <dgm:cxn modelId="{BD0963C2-5DC1-3948-A5F4-C52FDCA02FF1}" srcId="{165AAC4C-8F54-CA42-8BC1-D51D29DBD3D1}" destId="{EF7769DC-128F-2047-B36F-E99A81253B5D}" srcOrd="2" destOrd="0" parTransId="{B971C3D6-7E43-9545-AA38-92D2C9647DF9}" sibTransId="{77E60CD7-3891-A249-AB2D-955D563F6723}"/>
    <dgm:cxn modelId="{D13159DE-298A-5C44-9DC5-CD5B2C1981A9}" srcId="{165AAC4C-8F54-CA42-8BC1-D51D29DBD3D1}" destId="{C514EE4C-27EA-3344-879B-35B3D4E4E7AA}" srcOrd="3" destOrd="0" parTransId="{D526E8B0-0A4E-1941-A6CB-DF838519B00C}" sibTransId="{ADBDD8E6-EB95-F74D-974D-E56A2AC0EEBD}"/>
    <dgm:cxn modelId="{7F141D80-ED92-B04C-B427-54475F7C388E}" type="presOf" srcId="{ADBDD8E6-EB95-F74D-974D-E56A2AC0EEBD}" destId="{8BB33CC7-429D-E741-A0CC-904572179FD9}" srcOrd="0" destOrd="0" presId="urn:microsoft.com/office/officeart/2005/8/layout/cycle5"/>
    <dgm:cxn modelId="{55C55793-C98A-1746-9D04-0717608AE1D8}" srcId="{165AAC4C-8F54-CA42-8BC1-D51D29DBD3D1}" destId="{8C2F204F-7BB1-9A40-8895-981B31F7A3D8}" srcOrd="1" destOrd="0" parTransId="{36ECAA93-E5A0-C843-A7D3-45E5BB52D04F}" sibTransId="{D2F34167-0287-3D4A-A625-20F8347D3B27}"/>
    <dgm:cxn modelId="{1CB0DAD1-42A2-AD47-8A40-E6E683D45513}" type="presOf" srcId="{8C2F204F-7BB1-9A40-8895-981B31F7A3D8}" destId="{D0FC1BC1-02F8-F047-841A-CA51089A3207}" srcOrd="0" destOrd="0" presId="urn:microsoft.com/office/officeart/2005/8/layout/cycle5"/>
    <dgm:cxn modelId="{FA01823B-6757-3F46-8A86-2A11ECE1A10F}" type="presOf" srcId="{992BD7BB-F80A-EE47-B74B-37D7E13C47B1}" destId="{0D981556-AC0C-7840-9657-86EBDD7FACF1}" srcOrd="0" destOrd="0" presId="urn:microsoft.com/office/officeart/2005/8/layout/cycle5"/>
    <dgm:cxn modelId="{1780FFE0-5641-1743-8353-C65C9871AE24}" type="presOf" srcId="{4B86213A-36A8-4D4A-9051-36D85AAB1CBF}" destId="{9F08F4F3-819F-2A42-A635-347359146E95}" srcOrd="0" destOrd="0" presId="urn:microsoft.com/office/officeart/2005/8/layout/cycle5"/>
    <dgm:cxn modelId="{8BF60687-5940-6C45-B53D-C40500EE63DB}" type="presParOf" srcId="{E6F90830-50B6-3949-91C3-9BE51BB942F6}" destId="{0D981556-AC0C-7840-9657-86EBDD7FACF1}" srcOrd="0" destOrd="0" presId="urn:microsoft.com/office/officeart/2005/8/layout/cycle5"/>
    <dgm:cxn modelId="{4152559D-A4F2-E44A-BB12-860BF9BC7980}" type="presParOf" srcId="{E6F90830-50B6-3949-91C3-9BE51BB942F6}" destId="{8FAE8BF2-E3CA-BE45-9206-830E946962F3}" srcOrd="1" destOrd="0" presId="urn:microsoft.com/office/officeart/2005/8/layout/cycle5"/>
    <dgm:cxn modelId="{86638F59-9DC1-C74B-95A5-1B4B44B86A65}" type="presParOf" srcId="{E6F90830-50B6-3949-91C3-9BE51BB942F6}" destId="{9F08F4F3-819F-2A42-A635-347359146E95}" srcOrd="2" destOrd="0" presId="urn:microsoft.com/office/officeart/2005/8/layout/cycle5"/>
    <dgm:cxn modelId="{63F7D095-83AA-0046-B64D-164F1CAC2AE8}" type="presParOf" srcId="{E6F90830-50B6-3949-91C3-9BE51BB942F6}" destId="{D0FC1BC1-02F8-F047-841A-CA51089A3207}" srcOrd="3" destOrd="0" presId="urn:microsoft.com/office/officeart/2005/8/layout/cycle5"/>
    <dgm:cxn modelId="{B720EAA7-FC74-7E48-BF9E-DD91FC3D59DE}" type="presParOf" srcId="{E6F90830-50B6-3949-91C3-9BE51BB942F6}" destId="{DBCA1E19-5BC8-0D4A-AA35-CDB7C4CDB215}" srcOrd="4" destOrd="0" presId="urn:microsoft.com/office/officeart/2005/8/layout/cycle5"/>
    <dgm:cxn modelId="{835C7D31-CBDB-0148-AE7A-3781778A1219}" type="presParOf" srcId="{E6F90830-50B6-3949-91C3-9BE51BB942F6}" destId="{6522E9C5-07B0-7942-8EBF-74AFF670B0ED}" srcOrd="5" destOrd="0" presId="urn:microsoft.com/office/officeart/2005/8/layout/cycle5"/>
    <dgm:cxn modelId="{BB3E0CCF-716A-B347-BA7F-AD4149979E6E}" type="presParOf" srcId="{E6F90830-50B6-3949-91C3-9BE51BB942F6}" destId="{00BBCDE3-88EA-A547-8076-8410803CD304}" srcOrd="6" destOrd="0" presId="urn:microsoft.com/office/officeart/2005/8/layout/cycle5"/>
    <dgm:cxn modelId="{1FB1F01F-07F6-8D49-88DE-7C0B83F47F32}" type="presParOf" srcId="{E6F90830-50B6-3949-91C3-9BE51BB942F6}" destId="{2B2F26FD-872E-724A-9C0B-32C45E6A3AD1}" srcOrd="7" destOrd="0" presId="urn:microsoft.com/office/officeart/2005/8/layout/cycle5"/>
    <dgm:cxn modelId="{A346DF74-C85A-204A-A145-B505CDA8ACB7}" type="presParOf" srcId="{E6F90830-50B6-3949-91C3-9BE51BB942F6}" destId="{BC45B16E-FEFA-C246-AC6A-D62ACF854A8E}" srcOrd="8" destOrd="0" presId="urn:microsoft.com/office/officeart/2005/8/layout/cycle5"/>
    <dgm:cxn modelId="{5653E31C-A383-C94F-9900-ED3541967913}" type="presParOf" srcId="{E6F90830-50B6-3949-91C3-9BE51BB942F6}" destId="{A09243B0-6647-5F45-A502-0408707AF2D4}" srcOrd="9" destOrd="0" presId="urn:microsoft.com/office/officeart/2005/8/layout/cycle5"/>
    <dgm:cxn modelId="{817ADB51-43EE-ED4E-AEA6-87D8E7FB632E}" type="presParOf" srcId="{E6F90830-50B6-3949-91C3-9BE51BB942F6}" destId="{EB0F62F5-4CBF-8B42-BE08-246CEA6CBAD0}" srcOrd="10" destOrd="0" presId="urn:microsoft.com/office/officeart/2005/8/layout/cycle5"/>
    <dgm:cxn modelId="{0F718609-31E9-5147-8CB4-3FBF09B2314A}" type="presParOf" srcId="{E6F90830-50B6-3949-91C3-9BE51BB942F6}" destId="{8BB33CC7-429D-E741-A0CC-904572179FD9}" srcOrd="11" destOrd="0" presId="urn:microsoft.com/office/officeart/2005/8/layout/cycle5"/>
    <dgm:cxn modelId="{823C645C-5874-8E4A-9AA3-35271E2BADC9}" type="presParOf" srcId="{E6F90830-50B6-3949-91C3-9BE51BB942F6}" destId="{0A3794E9-C6C7-2547-8DF5-A2A8D177CD52}" srcOrd="12" destOrd="0" presId="urn:microsoft.com/office/officeart/2005/8/layout/cycle5"/>
    <dgm:cxn modelId="{4E36B7BD-00D0-114F-B2F2-028FCFA58C32}" type="presParOf" srcId="{E6F90830-50B6-3949-91C3-9BE51BB942F6}" destId="{45F2DF3C-B215-3A4E-9E42-1D566C6B4C85}" srcOrd="13" destOrd="0" presId="urn:microsoft.com/office/officeart/2005/8/layout/cycle5"/>
    <dgm:cxn modelId="{EA80EFEA-42DB-734C-9BEA-18F3557E7A50}" type="presParOf" srcId="{E6F90830-50B6-3949-91C3-9BE51BB942F6}" destId="{D2A84171-F1C4-324C-9D4F-DCBA26806D2D}"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6888"/>
          </a:xfrm>
          <a:prstGeom prst="rect">
            <a:avLst/>
          </a:prstGeom>
        </p:spPr>
        <p:txBody>
          <a:bodyPr vert="horz" lIns="91440" tIns="45720" rIns="91440" bIns="45720" rtlCol="0"/>
          <a:lstStyle>
            <a:lvl1pPr algn="l" eaLnBrk="1" hangingPunct="1">
              <a:defRPr sz="1200">
                <a:latin typeface="Calibri" pitchFamily="34" charset="0"/>
                <a:ea typeface="MS PGothic" panose="020B0600070205080204" pitchFamily="34" charset="-128"/>
                <a:cs typeface="+mn-cs"/>
              </a:defRPr>
            </a:lvl1pPr>
          </a:lstStyle>
          <a:p>
            <a:pPr>
              <a:defRPr/>
            </a:pPr>
            <a:endParaRPr lang="en-GB"/>
          </a:p>
        </p:txBody>
      </p:sp>
      <p:sp>
        <p:nvSpPr>
          <p:cNvPr id="3" name="Datumsplatzhalter 2"/>
          <p:cNvSpPr>
            <a:spLocks noGrp="1"/>
          </p:cNvSpPr>
          <p:nvPr>
            <p:ph type="dt" sz="quarter"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A748AE6A-ED13-444C-8538-8630D390C662}" type="datetimeFigureOut">
              <a:rPr lang="en-GB" altLang="tr-TR"/>
              <a:pPr/>
              <a:t>01/07/2015</a:t>
            </a:fld>
            <a:endParaRPr lang="en-GB" altLang="tr-TR"/>
          </a:p>
        </p:txBody>
      </p:sp>
      <p:sp>
        <p:nvSpPr>
          <p:cNvPr id="4" name="Fußzeilenplatzhalt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eaLnBrk="1" hangingPunct="1">
              <a:defRPr sz="1200">
                <a:latin typeface="Calibri" pitchFamily="34" charset="0"/>
                <a:ea typeface="MS PGothic" panose="020B0600070205080204" pitchFamily="34" charset="-128"/>
                <a:cs typeface="+mn-cs"/>
              </a:defRPr>
            </a:lvl1pPr>
          </a:lstStyle>
          <a:p>
            <a:pPr>
              <a:defRPr/>
            </a:pPr>
            <a:endParaRPr lang="en-GB"/>
          </a:p>
        </p:txBody>
      </p:sp>
      <p:sp>
        <p:nvSpPr>
          <p:cNvPr id="5" name="Foliennummernplatzhalter 4"/>
          <p:cNvSpPr>
            <a:spLocks noGrp="1"/>
          </p:cNvSpPr>
          <p:nvPr>
            <p:ph type="sldNum" sz="quarter" idx="3"/>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E24666F-F94C-46B1-B417-5B9E971D2105}" type="slidenum">
              <a:rPr lang="en-GB" altLang="tr-TR"/>
              <a:pPr/>
              <a:t>‹#›</a:t>
            </a:fld>
            <a:endParaRPr lang="en-GB" altLang="tr-TR"/>
          </a:p>
        </p:txBody>
      </p:sp>
    </p:spTree>
    <p:extLst>
      <p:ext uri="{BB962C8B-B14F-4D97-AF65-F5344CB8AC3E}">
        <p14:creationId xmlns:p14="http://schemas.microsoft.com/office/powerpoint/2010/main" val="2015941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E2C18F53-0E62-4D88-B15F-77111C64E27F}" type="datetimeFigureOut">
              <a:rPr lang="en-US" altLang="tr-TR"/>
              <a:pPr/>
              <a:t>7/1/2015</a:t>
            </a:fld>
            <a:endParaRPr lang="en-US" altLang="tr-TR"/>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66750" y="4716463"/>
            <a:ext cx="5335588" cy="4467225"/>
          </a:xfrm>
          <a:prstGeom prst="rect">
            <a:avLst/>
          </a:prstGeom>
        </p:spPr>
        <p:txBody>
          <a:bodyPr vert="horz" lIns="91440" tIns="45720" rIns="91440" bIns="45720" rtlCol="0"/>
          <a:lstStyle/>
          <a:p>
            <a:pPr lvl="0"/>
            <a:r>
              <a:rPr lang="ga-IE" noProof="0" smtClean="0"/>
              <a:t>Click to edit Master text styles</a:t>
            </a:r>
          </a:p>
          <a:p>
            <a:pPr lvl="1"/>
            <a:r>
              <a:rPr lang="ga-IE" noProof="0" smtClean="0"/>
              <a:t>Second level</a:t>
            </a:r>
          </a:p>
          <a:p>
            <a:pPr lvl="2"/>
            <a:r>
              <a:rPr lang="ga-IE" noProof="0" smtClean="0"/>
              <a:t>Third level</a:t>
            </a:r>
          </a:p>
          <a:p>
            <a:pPr lvl="3"/>
            <a:r>
              <a:rPr lang="ga-IE" noProof="0" smtClean="0"/>
              <a:t>Fourth level</a:t>
            </a:r>
          </a:p>
          <a:p>
            <a:pPr lvl="4"/>
            <a:r>
              <a:rPr lang="ga-IE" noProof="0" smtClean="0"/>
              <a:t>Fifth level</a:t>
            </a:r>
            <a:endParaRPr lang="en-US" noProof="0"/>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86243D8-65E4-4510-9412-1472992A72AF}" type="slidenum">
              <a:rPr lang="en-US" altLang="tr-TR"/>
              <a:pPr/>
              <a:t>‹#›</a:t>
            </a:fld>
            <a:endParaRPr lang="en-US" altLang="tr-TR"/>
          </a:p>
        </p:txBody>
      </p:sp>
    </p:spTree>
    <p:extLst>
      <p:ext uri="{BB962C8B-B14F-4D97-AF65-F5344CB8AC3E}">
        <p14:creationId xmlns:p14="http://schemas.microsoft.com/office/powerpoint/2010/main" val="31463043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tr-TR" smtClean="0"/>
          </a:p>
        </p:txBody>
      </p:sp>
      <p:sp>
        <p:nvSpPr>
          <p:cNvPr id="43011"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968E1833-2CBD-48A1-BB4C-49C32AFCDDDE}" type="slidenum">
              <a:rPr lang="en-US" altLang="tr-TR" sz="1200"/>
              <a:pPr/>
              <a:t>2</a:t>
            </a:fld>
            <a:endParaRPr lang="en-US" altLang="tr-TR" sz="1200"/>
          </a:p>
        </p:txBody>
      </p:sp>
    </p:spTree>
    <p:extLst>
      <p:ext uri="{BB962C8B-B14F-4D97-AF65-F5344CB8AC3E}">
        <p14:creationId xmlns:p14="http://schemas.microsoft.com/office/powerpoint/2010/main" val="719086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ltLang="tr-TR" smtClean="0"/>
          </a:p>
        </p:txBody>
      </p:sp>
      <p:sp>
        <p:nvSpPr>
          <p:cNvPr id="88067"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949FC106-CF80-42F3-A5FC-A48B4657AE88}" type="slidenum">
              <a:rPr lang="pt-PT" altLang="tr-TR" sz="1200"/>
              <a:pPr/>
              <a:t>38</a:t>
            </a:fld>
            <a:endParaRPr lang="pt-PT" altLang="tr-TR" sz="1200"/>
          </a:p>
        </p:txBody>
      </p:sp>
    </p:spTree>
    <p:extLst>
      <p:ext uri="{BB962C8B-B14F-4D97-AF65-F5344CB8AC3E}">
        <p14:creationId xmlns:p14="http://schemas.microsoft.com/office/powerpoint/2010/main" val="1444615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tr-TR" smtClean="0"/>
          </a:p>
        </p:txBody>
      </p:sp>
      <p:sp>
        <p:nvSpPr>
          <p:cNvPr id="5017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B9C15A9F-BEE9-4A71-91BB-FE8864958EBF}" type="slidenum">
              <a:rPr lang="en-US" altLang="tr-TR" sz="1200"/>
              <a:pPr/>
              <a:t>8</a:t>
            </a:fld>
            <a:endParaRPr lang="en-US" altLang="tr-TR" sz="1200"/>
          </a:p>
        </p:txBody>
      </p:sp>
    </p:spTree>
    <p:extLst>
      <p:ext uri="{BB962C8B-B14F-4D97-AF65-F5344CB8AC3E}">
        <p14:creationId xmlns:p14="http://schemas.microsoft.com/office/powerpoint/2010/main" val="2298392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tr-TR" smtClean="0"/>
          </a:p>
        </p:txBody>
      </p:sp>
      <p:sp>
        <p:nvSpPr>
          <p:cNvPr id="53251"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C9FE62B7-901D-41DC-9F19-6329490C27AF}" type="slidenum">
              <a:rPr lang="en-US" altLang="tr-TR" sz="1200"/>
              <a:pPr/>
              <a:t>10</a:t>
            </a:fld>
            <a:endParaRPr lang="en-US" altLang="tr-TR" sz="1200"/>
          </a:p>
        </p:txBody>
      </p:sp>
    </p:spTree>
    <p:extLst>
      <p:ext uri="{BB962C8B-B14F-4D97-AF65-F5344CB8AC3E}">
        <p14:creationId xmlns:p14="http://schemas.microsoft.com/office/powerpoint/2010/main" val="688944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tr-TR" smtClean="0"/>
          </a:p>
        </p:txBody>
      </p:sp>
      <p:sp>
        <p:nvSpPr>
          <p:cNvPr id="6553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52031D42-3949-4951-87F4-B64A3D34BEB3}" type="slidenum">
              <a:rPr lang="en-US" altLang="tr-TR" sz="1200"/>
              <a:pPr/>
              <a:t>21</a:t>
            </a:fld>
            <a:endParaRPr lang="en-US" altLang="tr-TR" sz="1200"/>
          </a:p>
        </p:txBody>
      </p:sp>
    </p:spTree>
    <p:extLst>
      <p:ext uri="{BB962C8B-B14F-4D97-AF65-F5344CB8AC3E}">
        <p14:creationId xmlns:p14="http://schemas.microsoft.com/office/powerpoint/2010/main" val="1356644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tr-TR" smtClean="0"/>
          </a:p>
        </p:txBody>
      </p:sp>
      <p:sp>
        <p:nvSpPr>
          <p:cNvPr id="67587"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8B4E0B68-8093-4B2F-B894-D99AC41755BB}" type="slidenum">
              <a:rPr lang="en-US" altLang="tr-TR" sz="1200"/>
              <a:pPr/>
              <a:t>22</a:t>
            </a:fld>
            <a:endParaRPr lang="en-US" altLang="tr-TR" sz="1200"/>
          </a:p>
        </p:txBody>
      </p:sp>
    </p:spTree>
    <p:extLst>
      <p:ext uri="{BB962C8B-B14F-4D97-AF65-F5344CB8AC3E}">
        <p14:creationId xmlns:p14="http://schemas.microsoft.com/office/powerpoint/2010/main" val="1976007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30977BE3-E1B7-4BD5-85D0-E7B4FE2CE314}" type="slidenum">
              <a:rPr lang="en-US" altLang="tr-TR" sz="1200"/>
              <a:pPr/>
              <a:t>27</a:t>
            </a:fld>
            <a:endParaRPr lang="en-US" altLang="tr-TR" sz="1200"/>
          </a:p>
        </p:txBody>
      </p:sp>
    </p:spTree>
    <p:extLst>
      <p:ext uri="{BB962C8B-B14F-4D97-AF65-F5344CB8AC3E}">
        <p14:creationId xmlns:p14="http://schemas.microsoft.com/office/powerpoint/2010/main" val="2991885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tr-TR" smtClean="0"/>
          </a:p>
        </p:txBody>
      </p:sp>
      <p:sp>
        <p:nvSpPr>
          <p:cNvPr id="7475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8DF755F4-A165-4363-9F65-B7F78ECE7E7D}" type="slidenum">
              <a:rPr lang="en-US" altLang="tr-TR" sz="1200"/>
              <a:pPr/>
              <a:t>28</a:t>
            </a:fld>
            <a:endParaRPr lang="en-US" altLang="tr-TR" sz="1200"/>
          </a:p>
        </p:txBody>
      </p:sp>
    </p:spTree>
    <p:extLst>
      <p:ext uri="{BB962C8B-B14F-4D97-AF65-F5344CB8AC3E}">
        <p14:creationId xmlns:p14="http://schemas.microsoft.com/office/powerpoint/2010/main" val="1141330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tr-TR" smtClean="0"/>
          </a:p>
        </p:txBody>
      </p:sp>
      <p:sp>
        <p:nvSpPr>
          <p:cNvPr id="77827"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76AA9063-C32C-4298-BFE1-3F34965D3784}" type="slidenum">
              <a:rPr lang="en-US" altLang="tr-TR" sz="1200"/>
              <a:pPr/>
              <a:t>30</a:t>
            </a:fld>
            <a:endParaRPr lang="en-US" altLang="tr-TR" sz="1200"/>
          </a:p>
        </p:txBody>
      </p:sp>
    </p:spTree>
    <p:extLst>
      <p:ext uri="{BB962C8B-B14F-4D97-AF65-F5344CB8AC3E}">
        <p14:creationId xmlns:p14="http://schemas.microsoft.com/office/powerpoint/2010/main" val="3751504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tr-TR" smtClean="0"/>
          </a:p>
        </p:txBody>
      </p:sp>
      <p:sp>
        <p:nvSpPr>
          <p:cNvPr id="7987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5640C1C2-007A-49EC-8C3A-04CB8D4975CF}" type="slidenum">
              <a:rPr lang="en-US" altLang="tr-TR" sz="1200"/>
              <a:pPr/>
              <a:t>31</a:t>
            </a:fld>
            <a:endParaRPr lang="en-US" altLang="tr-TR" sz="1200"/>
          </a:p>
        </p:txBody>
      </p:sp>
    </p:spTree>
    <p:extLst>
      <p:ext uri="{BB962C8B-B14F-4D97-AF65-F5344CB8AC3E}">
        <p14:creationId xmlns:p14="http://schemas.microsoft.com/office/powerpoint/2010/main" val="1366573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9443847-EC3B-4635-AA8E-5D3707781BA5}" type="datetimeFigureOut">
              <a:rPr lang="en-US" altLang="tr-TR"/>
              <a:pPr/>
              <a:t>7/1/2015</a:t>
            </a:fld>
            <a:endParaRPr lang="en-US" altLang="tr-T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4D97688-8FCC-4CFA-95E2-CC435FB4B946}" type="slidenum">
              <a:rPr lang="en-US" altLang="tr-TR"/>
              <a:pPr/>
              <a:t>‹#›</a:t>
            </a:fld>
            <a:endParaRPr lang="en-US" altLang="tr-TR"/>
          </a:p>
        </p:txBody>
      </p:sp>
    </p:spTree>
    <p:extLst>
      <p:ext uri="{BB962C8B-B14F-4D97-AF65-F5344CB8AC3E}">
        <p14:creationId xmlns:p14="http://schemas.microsoft.com/office/powerpoint/2010/main" val="206703655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9D55EFD-91BC-444D-9FEB-3813B075E425}" type="datetimeFigureOut">
              <a:rPr lang="en-US" altLang="tr-TR"/>
              <a:pPr/>
              <a:t>7/1/2015</a:t>
            </a:fld>
            <a:endParaRPr lang="en-US" altLang="tr-T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0CD3522-0A43-4701-9DAF-BA5859086761}" type="slidenum">
              <a:rPr lang="en-US" altLang="tr-TR"/>
              <a:pPr/>
              <a:t>‹#›</a:t>
            </a:fld>
            <a:endParaRPr lang="en-US" altLang="tr-TR"/>
          </a:p>
        </p:txBody>
      </p:sp>
    </p:spTree>
    <p:extLst>
      <p:ext uri="{BB962C8B-B14F-4D97-AF65-F5344CB8AC3E}">
        <p14:creationId xmlns:p14="http://schemas.microsoft.com/office/powerpoint/2010/main" val="315125038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36EE4FA-B9FE-4B1B-A276-695D72F1E21E}" type="datetimeFigureOut">
              <a:rPr lang="en-US" altLang="tr-TR"/>
              <a:pPr/>
              <a:t>7/1/2015</a:t>
            </a:fld>
            <a:endParaRPr lang="en-US" altLang="tr-T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54E13AD-09A5-4E0B-897A-EE846D700774}" type="slidenum">
              <a:rPr lang="en-US" altLang="tr-TR"/>
              <a:pPr/>
              <a:t>‹#›</a:t>
            </a:fld>
            <a:endParaRPr lang="en-US" altLang="tr-TR"/>
          </a:p>
        </p:txBody>
      </p:sp>
    </p:spTree>
    <p:extLst>
      <p:ext uri="{BB962C8B-B14F-4D97-AF65-F5344CB8AC3E}">
        <p14:creationId xmlns:p14="http://schemas.microsoft.com/office/powerpoint/2010/main" val="18977811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62155"/>
            <a:ext cx="8229600" cy="1143000"/>
          </a:xfrm>
          <a:prstGeom prst="rect">
            <a:avLst/>
          </a:prstGeom>
        </p:spPr>
        <p:txBody>
          <a:bodyPr vert="horz"/>
          <a:lstStyle>
            <a:lvl1pPr algn="l">
              <a:defRPr sz="4000"/>
            </a:lvl1pPr>
          </a:lstStyle>
          <a:p>
            <a:r>
              <a:rPr lang="ga-IE" smtClean="0"/>
              <a:t>Click to edit Master title style</a:t>
            </a:r>
            <a:endParaRPr lang="en-US" dirty="0"/>
          </a:p>
        </p:txBody>
      </p:sp>
    </p:spTree>
    <p:extLst>
      <p:ext uri="{BB962C8B-B14F-4D97-AF65-F5344CB8AC3E}">
        <p14:creationId xmlns:p14="http://schemas.microsoft.com/office/powerpoint/2010/main" val="31557559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9BE5707-A62B-4912-983C-8F26D5542A04}" type="datetimeFigureOut">
              <a:rPr lang="en-US" altLang="tr-TR"/>
              <a:pPr/>
              <a:t>7/1/2015</a:t>
            </a:fld>
            <a:endParaRPr lang="en-US" altLang="tr-T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pitchFamily="34" charset="0"/>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C008350-8A60-401E-8388-D65155BC4CC2}" type="slidenum">
              <a:rPr lang="en-US" altLang="tr-TR"/>
              <a:pPr/>
              <a:t>‹#›</a:t>
            </a:fld>
            <a:endParaRPr lang="en-US" altLang="tr-TR"/>
          </a:p>
        </p:txBody>
      </p:sp>
    </p:spTree>
    <p:extLst>
      <p:ext uri="{BB962C8B-B14F-4D97-AF65-F5344CB8AC3E}">
        <p14:creationId xmlns:p14="http://schemas.microsoft.com/office/powerpoint/2010/main" val="2277019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A152EB4-0ED8-4C46-AE9F-1BA9A84BCC07}" type="datetimeFigureOut">
              <a:rPr lang="en-US" altLang="tr-TR"/>
              <a:pPr/>
              <a:t>7/1/2015</a:t>
            </a:fld>
            <a:endParaRPr lang="en-US" altLang="tr-T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E2436B4-BD75-4B8C-9198-F103FF8136C4}" type="slidenum">
              <a:rPr lang="en-US" altLang="tr-TR"/>
              <a:pPr/>
              <a:t>‹#›</a:t>
            </a:fld>
            <a:endParaRPr lang="en-US" altLang="tr-TR"/>
          </a:p>
        </p:txBody>
      </p:sp>
    </p:spTree>
    <p:extLst>
      <p:ext uri="{BB962C8B-B14F-4D97-AF65-F5344CB8AC3E}">
        <p14:creationId xmlns:p14="http://schemas.microsoft.com/office/powerpoint/2010/main" val="1200326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lvl1pPr>
              <a:defRPr/>
            </a:lvl1pPr>
          </a:lstStyle>
          <a:p>
            <a:fld id="{8355D41F-637C-4454-A2E6-92B505C4B048}" type="datetimeFigureOut">
              <a:rPr lang="en-US" altLang="tr-TR"/>
              <a:pPr/>
              <a:t>7/1/2015</a:t>
            </a:fld>
            <a:endParaRPr lang="en-US" altLang="tr-T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AC622C-5B5E-43DD-8B80-863DB33FE3F1}" type="slidenum">
              <a:rPr lang="en-US" altLang="tr-TR"/>
              <a:pPr/>
              <a:t>‹#›</a:t>
            </a:fld>
            <a:endParaRPr lang="en-US" altLang="tr-TR"/>
          </a:p>
        </p:txBody>
      </p:sp>
    </p:spTree>
    <p:extLst>
      <p:ext uri="{BB962C8B-B14F-4D97-AF65-F5344CB8AC3E}">
        <p14:creationId xmlns:p14="http://schemas.microsoft.com/office/powerpoint/2010/main" val="620999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lvl1pPr>
              <a:defRPr/>
            </a:lvl1pPr>
          </a:lstStyle>
          <a:p>
            <a:fld id="{D96C72EE-DC4E-4333-B266-DBD91D811669}" type="datetimeFigureOut">
              <a:rPr lang="en-US" altLang="tr-TR"/>
              <a:pPr/>
              <a:t>7/1/2015</a:t>
            </a:fld>
            <a:endParaRPr lang="en-US" altLang="tr-T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65B87B8-0810-4971-9655-5CFD2C329D56}" type="slidenum">
              <a:rPr lang="en-US" altLang="tr-TR"/>
              <a:pPr/>
              <a:t>‹#›</a:t>
            </a:fld>
            <a:endParaRPr lang="en-US" altLang="tr-TR"/>
          </a:p>
        </p:txBody>
      </p:sp>
    </p:spTree>
    <p:extLst>
      <p:ext uri="{BB962C8B-B14F-4D97-AF65-F5344CB8AC3E}">
        <p14:creationId xmlns:p14="http://schemas.microsoft.com/office/powerpoint/2010/main" val="1303001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3"/>
          <p:cNvSpPr>
            <a:spLocks noGrp="1"/>
          </p:cNvSpPr>
          <p:nvPr>
            <p:ph type="dt" sz="half" idx="10"/>
          </p:nvPr>
        </p:nvSpPr>
        <p:spPr/>
        <p:txBody>
          <a:bodyPr/>
          <a:lstStyle>
            <a:lvl1pPr>
              <a:defRPr/>
            </a:lvl1pPr>
          </a:lstStyle>
          <a:p>
            <a:fld id="{9A3492B5-F2E6-4889-9DCA-D9864E9D4C69}" type="datetimeFigureOut">
              <a:rPr lang="en-US" altLang="tr-TR"/>
              <a:pPr/>
              <a:t>7/1/2015</a:t>
            </a:fld>
            <a:endParaRPr lang="en-US" altLang="tr-T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6FC4A81-29E1-4F41-B98E-63279B960E69}" type="slidenum">
              <a:rPr lang="en-US" altLang="tr-TR"/>
              <a:pPr/>
              <a:t>‹#›</a:t>
            </a:fld>
            <a:endParaRPr lang="en-US" altLang="tr-TR"/>
          </a:p>
        </p:txBody>
      </p:sp>
    </p:spTree>
    <p:extLst>
      <p:ext uri="{BB962C8B-B14F-4D97-AF65-F5344CB8AC3E}">
        <p14:creationId xmlns:p14="http://schemas.microsoft.com/office/powerpoint/2010/main" val="2905523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Date Placeholder 3"/>
          <p:cNvSpPr>
            <a:spLocks noGrp="1"/>
          </p:cNvSpPr>
          <p:nvPr>
            <p:ph type="dt" sz="half" idx="10"/>
          </p:nvPr>
        </p:nvSpPr>
        <p:spPr/>
        <p:txBody>
          <a:bodyPr/>
          <a:lstStyle>
            <a:lvl1pPr>
              <a:defRPr/>
            </a:lvl1pPr>
          </a:lstStyle>
          <a:p>
            <a:fld id="{3752905C-B3D0-4BCB-BD17-43A237AD6DC1}" type="datetimeFigureOut">
              <a:rPr lang="en-US" altLang="tr-TR"/>
              <a:pPr/>
              <a:t>7/1/2015</a:t>
            </a:fld>
            <a:endParaRPr lang="en-US" altLang="tr-T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E684056-F246-42BA-8E6A-16B3BFF50719}" type="slidenum">
              <a:rPr lang="en-US" altLang="tr-TR"/>
              <a:pPr/>
              <a:t>‹#›</a:t>
            </a:fld>
            <a:endParaRPr lang="en-US" altLang="tr-TR"/>
          </a:p>
        </p:txBody>
      </p:sp>
    </p:spTree>
    <p:extLst>
      <p:ext uri="{BB962C8B-B14F-4D97-AF65-F5344CB8AC3E}">
        <p14:creationId xmlns:p14="http://schemas.microsoft.com/office/powerpoint/2010/main" val="3074322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5C6876C-6CD7-46F5-A312-5A169549E5A9}" type="datetimeFigureOut">
              <a:rPr lang="en-US" altLang="tr-TR"/>
              <a:pPr/>
              <a:t>7/1/2015</a:t>
            </a:fld>
            <a:endParaRPr lang="en-US" altLang="tr-T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A28EFF2-000E-49F3-950C-54EF0FF58D76}" type="slidenum">
              <a:rPr lang="en-US" altLang="tr-TR"/>
              <a:pPr/>
              <a:t>‹#›</a:t>
            </a:fld>
            <a:endParaRPr lang="en-US" altLang="tr-TR"/>
          </a:p>
        </p:txBody>
      </p:sp>
    </p:spTree>
    <p:extLst>
      <p:ext uri="{BB962C8B-B14F-4D97-AF65-F5344CB8AC3E}">
        <p14:creationId xmlns:p14="http://schemas.microsoft.com/office/powerpoint/2010/main" val="290314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ga-IE"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CE01278-4E9A-468C-9C0B-9C4D832476E0}" type="datetimeFigureOut">
              <a:rPr lang="en-US" altLang="tr-TR"/>
              <a:pPr/>
              <a:t>7/1/2015</a:t>
            </a:fld>
            <a:endParaRPr lang="en-US" altLang="tr-T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B99FE12-DD15-4C60-8F5D-DE0365104E25}" type="slidenum">
              <a:rPr lang="en-US" altLang="tr-TR"/>
              <a:pPr/>
              <a:t>‹#›</a:t>
            </a:fld>
            <a:endParaRPr lang="en-US" altLang="tr-TR"/>
          </a:p>
        </p:txBody>
      </p:sp>
    </p:spTree>
    <p:extLst>
      <p:ext uri="{BB962C8B-B14F-4D97-AF65-F5344CB8AC3E}">
        <p14:creationId xmlns:p14="http://schemas.microsoft.com/office/powerpoint/2010/main" val="37181780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41CDE24-53C5-49A3-A9F4-B8BE4AD7F1B2}" type="datetimeFigureOut">
              <a:rPr lang="en-US" altLang="tr-TR"/>
              <a:pPr/>
              <a:t>7/1/2015</a:t>
            </a:fld>
            <a:endParaRPr lang="en-US" altLang="tr-T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1D90F9-E5D8-4CE4-992D-B1A3517A0434}" type="slidenum">
              <a:rPr lang="en-US" altLang="tr-TR"/>
              <a:pPr/>
              <a:t>‹#›</a:t>
            </a:fld>
            <a:endParaRPr lang="en-US" altLang="tr-TR"/>
          </a:p>
        </p:txBody>
      </p:sp>
    </p:spTree>
    <p:extLst>
      <p:ext uri="{BB962C8B-B14F-4D97-AF65-F5344CB8AC3E}">
        <p14:creationId xmlns:p14="http://schemas.microsoft.com/office/powerpoint/2010/main" val="3673351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3"/>
          <p:cNvSpPr>
            <a:spLocks noGrp="1"/>
          </p:cNvSpPr>
          <p:nvPr>
            <p:ph type="dt" sz="half" idx="10"/>
          </p:nvPr>
        </p:nvSpPr>
        <p:spPr/>
        <p:txBody>
          <a:bodyPr/>
          <a:lstStyle>
            <a:lvl1pPr>
              <a:defRPr/>
            </a:lvl1pPr>
          </a:lstStyle>
          <a:p>
            <a:fld id="{8C478056-38E0-4016-B9EE-94EF1F8F0AAD}" type="datetimeFigureOut">
              <a:rPr lang="en-US" altLang="tr-TR"/>
              <a:pPr/>
              <a:t>7/1/2015</a:t>
            </a:fld>
            <a:endParaRPr lang="en-US" altLang="tr-T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885A9BB-C3BC-4C49-8C20-853A3EACC844}" type="slidenum">
              <a:rPr lang="en-US" altLang="tr-TR"/>
              <a:pPr/>
              <a:t>‹#›</a:t>
            </a:fld>
            <a:endParaRPr lang="en-US" altLang="tr-TR"/>
          </a:p>
        </p:txBody>
      </p:sp>
    </p:spTree>
    <p:extLst>
      <p:ext uri="{BB962C8B-B14F-4D97-AF65-F5344CB8AC3E}">
        <p14:creationId xmlns:p14="http://schemas.microsoft.com/office/powerpoint/2010/main" val="1923010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3"/>
          <p:cNvSpPr>
            <a:spLocks noGrp="1"/>
          </p:cNvSpPr>
          <p:nvPr>
            <p:ph type="dt" sz="half" idx="10"/>
          </p:nvPr>
        </p:nvSpPr>
        <p:spPr/>
        <p:txBody>
          <a:bodyPr/>
          <a:lstStyle>
            <a:lvl1pPr>
              <a:defRPr/>
            </a:lvl1pPr>
          </a:lstStyle>
          <a:p>
            <a:fld id="{E616D34A-7760-45FF-B973-4A858066C538}" type="datetimeFigureOut">
              <a:rPr lang="en-US" altLang="tr-TR"/>
              <a:pPr/>
              <a:t>7/1/2015</a:t>
            </a:fld>
            <a:endParaRPr lang="en-US" altLang="tr-T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4D71ACA-D7E8-42FA-9CE3-E84269C9D085}" type="slidenum">
              <a:rPr lang="en-US" altLang="tr-TR"/>
              <a:pPr/>
              <a:t>‹#›</a:t>
            </a:fld>
            <a:endParaRPr lang="en-US" altLang="tr-TR"/>
          </a:p>
        </p:txBody>
      </p:sp>
    </p:spTree>
    <p:extLst>
      <p:ext uri="{BB962C8B-B14F-4D97-AF65-F5344CB8AC3E}">
        <p14:creationId xmlns:p14="http://schemas.microsoft.com/office/powerpoint/2010/main" val="1628401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lvl1pPr>
              <a:defRPr/>
            </a:lvl1pPr>
          </a:lstStyle>
          <a:p>
            <a:fld id="{859CD894-6E05-47B8-BA05-7DB151E1CEE9}" type="datetimeFigureOut">
              <a:rPr lang="en-US" altLang="tr-TR"/>
              <a:pPr/>
              <a:t>7/1/2015</a:t>
            </a:fld>
            <a:endParaRPr lang="en-US" altLang="tr-T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CC51374-70BC-4C41-932F-D6615E7B12F2}" type="slidenum">
              <a:rPr lang="en-US" altLang="tr-TR"/>
              <a:pPr/>
              <a:t>‹#›</a:t>
            </a:fld>
            <a:endParaRPr lang="en-US" altLang="tr-TR"/>
          </a:p>
        </p:txBody>
      </p:sp>
    </p:spTree>
    <p:extLst>
      <p:ext uri="{BB962C8B-B14F-4D97-AF65-F5344CB8AC3E}">
        <p14:creationId xmlns:p14="http://schemas.microsoft.com/office/powerpoint/2010/main" val="2356180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lvl1pPr>
              <a:defRPr/>
            </a:lvl1pPr>
          </a:lstStyle>
          <a:p>
            <a:fld id="{DC62B4A2-1466-4A13-A37A-B53468412C0C}" type="datetimeFigureOut">
              <a:rPr lang="en-US" altLang="tr-TR"/>
              <a:pPr/>
              <a:t>7/1/2015</a:t>
            </a:fld>
            <a:endParaRPr lang="en-US" altLang="tr-T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29812FD-C8D3-4A8C-B35D-AB5BC3C8BA4E}" type="slidenum">
              <a:rPr lang="en-US" altLang="tr-TR"/>
              <a:pPr/>
              <a:t>‹#›</a:t>
            </a:fld>
            <a:endParaRPr lang="en-US" altLang="tr-TR"/>
          </a:p>
        </p:txBody>
      </p:sp>
    </p:spTree>
    <p:extLst>
      <p:ext uri="{BB962C8B-B14F-4D97-AF65-F5344CB8AC3E}">
        <p14:creationId xmlns:p14="http://schemas.microsoft.com/office/powerpoint/2010/main" val="1723166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6D27DB0-6CB1-4FB6-B1AF-EBBBF1D35346}" type="datetimeFigureOut">
              <a:rPr lang="en-US" altLang="tr-TR"/>
              <a:pPr/>
              <a:t>7/1/2015</a:t>
            </a:fld>
            <a:endParaRPr lang="en-US" altLang="tr-T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8D9601F-455D-49F9-9F68-AF5CC327703A}" type="slidenum">
              <a:rPr lang="en-US" altLang="tr-TR"/>
              <a:pPr/>
              <a:t>‹#›</a:t>
            </a:fld>
            <a:endParaRPr lang="en-US" altLang="tr-TR"/>
          </a:p>
        </p:txBody>
      </p:sp>
    </p:spTree>
    <p:extLst>
      <p:ext uri="{BB962C8B-B14F-4D97-AF65-F5344CB8AC3E}">
        <p14:creationId xmlns:p14="http://schemas.microsoft.com/office/powerpoint/2010/main" val="4256787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lvl1pPr>
              <a:defRPr/>
            </a:lvl1pPr>
          </a:lstStyle>
          <a:p>
            <a:fld id="{44F10ED5-D44F-434A-B31B-C29F142F42D7}" type="datetimeFigureOut">
              <a:rPr lang="en-US" altLang="tr-TR"/>
              <a:pPr/>
              <a:t>7/1/2015</a:t>
            </a:fld>
            <a:endParaRPr lang="en-US" altLang="tr-T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F126ECB-E139-49A7-A65D-E726954951E1}" type="slidenum">
              <a:rPr lang="en-US" altLang="tr-TR"/>
              <a:pPr/>
              <a:t>‹#›</a:t>
            </a:fld>
            <a:endParaRPr lang="en-US" altLang="tr-TR"/>
          </a:p>
        </p:txBody>
      </p:sp>
    </p:spTree>
    <p:extLst>
      <p:ext uri="{BB962C8B-B14F-4D97-AF65-F5344CB8AC3E}">
        <p14:creationId xmlns:p14="http://schemas.microsoft.com/office/powerpoint/2010/main" val="33186149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lvl1pPr>
              <a:defRPr/>
            </a:lvl1pPr>
          </a:lstStyle>
          <a:p>
            <a:fld id="{2D091294-FD91-4C35-8C35-8BA16DEA7F29}" type="datetimeFigureOut">
              <a:rPr lang="en-US" altLang="tr-TR"/>
              <a:pPr/>
              <a:t>7/1/2015</a:t>
            </a:fld>
            <a:endParaRPr lang="en-US" altLang="tr-T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2CFC713-2B9F-4F7D-A15A-C0FADB7A2BD5}" type="slidenum">
              <a:rPr lang="en-US" altLang="tr-TR"/>
              <a:pPr/>
              <a:t>‹#›</a:t>
            </a:fld>
            <a:endParaRPr lang="en-US" altLang="tr-TR"/>
          </a:p>
        </p:txBody>
      </p:sp>
    </p:spTree>
    <p:extLst>
      <p:ext uri="{BB962C8B-B14F-4D97-AF65-F5344CB8AC3E}">
        <p14:creationId xmlns:p14="http://schemas.microsoft.com/office/powerpoint/2010/main" val="2915898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3"/>
          <p:cNvSpPr>
            <a:spLocks noGrp="1"/>
          </p:cNvSpPr>
          <p:nvPr>
            <p:ph type="dt" sz="half" idx="10"/>
          </p:nvPr>
        </p:nvSpPr>
        <p:spPr/>
        <p:txBody>
          <a:bodyPr/>
          <a:lstStyle>
            <a:lvl1pPr>
              <a:defRPr/>
            </a:lvl1pPr>
          </a:lstStyle>
          <a:p>
            <a:fld id="{7409DE3B-2272-4FBD-ADD8-2647B3370744}" type="datetimeFigureOut">
              <a:rPr lang="en-US" altLang="tr-TR"/>
              <a:pPr/>
              <a:t>7/1/2015</a:t>
            </a:fld>
            <a:endParaRPr lang="en-US" altLang="tr-T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4AED30-0F48-42CC-8788-BE11BE212508}" type="slidenum">
              <a:rPr lang="en-US" altLang="tr-TR"/>
              <a:pPr/>
              <a:t>‹#›</a:t>
            </a:fld>
            <a:endParaRPr lang="en-US" altLang="tr-TR"/>
          </a:p>
        </p:txBody>
      </p:sp>
    </p:spTree>
    <p:extLst>
      <p:ext uri="{BB962C8B-B14F-4D97-AF65-F5344CB8AC3E}">
        <p14:creationId xmlns:p14="http://schemas.microsoft.com/office/powerpoint/2010/main" val="3352568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Date Placeholder 3"/>
          <p:cNvSpPr>
            <a:spLocks noGrp="1"/>
          </p:cNvSpPr>
          <p:nvPr>
            <p:ph type="dt" sz="half" idx="10"/>
          </p:nvPr>
        </p:nvSpPr>
        <p:spPr/>
        <p:txBody>
          <a:bodyPr/>
          <a:lstStyle>
            <a:lvl1pPr>
              <a:defRPr/>
            </a:lvl1pPr>
          </a:lstStyle>
          <a:p>
            <a:fld id="{2450A243-30F5-46A9-A7D3-61C15DF94EA3}" type="datetimeFigureOut">
              <a:rPr lang="en-US" altLang="tr-TR"/>
              <a:pPr/>
              <a:t>7/1/2015</a:t>
            </a:fld>
            <a:endParaRPr lang="en-US" altLang="tr-T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180DA3B-C0E3-487F-96E0-E3F3050AD153}" type="slidenum">
              <a:rPr lang="en-US" altLang="tr-TR"/>
              <a:pPr/>
              <a:t>‹#›</a:t>
            </a:fld>
            <a:endParaRPr lang="en-US" altLang="tr-TR"/>
          </a:p>
        </p:txBody>
      </p:sp>
    </p:spTree>
    <p:extLst>
      <p:ext uri="{BB962C8B-B14F-4D97-AF65-F5344CB8AC3E}">
        <p14:creationId xmlns:p14="http://schemas.microsoft.com/office/powerpoint/2010/main" val="53354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40C0D46-ECE0-49E1-BA4F-FB3A8855EB60}" type="datetimeFigureOut">
              <a:rPr lang="en-US" altLang="tr-TR"/>
              <a:pPr/>
              <a:t>7/1/2015</a:t>
            </a:fld>
            <a:endParaRPr lang="en-US" altLang="tr-T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8314F17-739D-4600-AAA7-0CA7311E669E}" type="slidenum">
              <a:rPr lang="en-US" altLang="tr-TR"/>
              <a:pPr/>
              <a:t>‹#›</a:t>
            </a:fld>
            <a:endParaRPr lang="en-US" altLang="tr-TR"/>
          </a:p>
        </p:txBody>
      </p:sp>
    </p:spTree>
    <p:extLst>
      <p:ext uri="{BB962C8B-B14F-4D97-AF65-F5344CB8AC3E}">
        <p14:creationId xmlns:p14="http://schemas.microsoft.com/office/powerpoint/2010/main" val="196723036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A5509A1-AA37-4A5F-A480-E2EE6ACB948C}" type="datetimeFigureOut">
              <a:rPr lang="en-US" altLang="tr-TR"/>
              <a:pPr/>
              <a:t>7/1/2015</a:t>
            </a:fld>
            <a:endParaRPr lang="en-US" altLang="tr-T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23D5350-C8DC-4057-AAE9-3FE8D8EDD14F}" type="slidenum">
              <a:rPr lang="en-US" altLang="tr-TR"/>
              <a:pPr/>
              <a:t>‹#›</a:t>
            </a:fld>
            <a:endParaRPr lang="en-US" altLang="tr-TR"/>
          </a:p>
        </p:txBody>
      </p:sp>
    </p:spTree>
    <p:extLst>
      <p:ext uri="{BB962C8B-B14F-4D97-AF65-F5344CB8AC3E}">
        <p14:creationId xmlns:p14="http://schemas.microsoft.com/office/powerpoint/2010/main" val="2270366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3359438-71FD-4A74-9FA6-5C596E50E189}" type="datetimeFigureOut">
              <a:rPr lang="en-US" altLang="tr-TR"/>
              <a:pPr/>
              <a:t>7/1/2015</a:t>
            </a:fld>
            <a:endParaRPr lang="en-US" altLang="tr-T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AEC57A0-3CA3-484D-9016-714FC670AB21}" type="slidenum">
              <a:rPr lang="en-US" altLang="tr-TR"/>
              <a:pPr/>
              <a:t>‹#›</a:t>
            </a:fld>
            <a:endParaRPr lang="en-US" altLang="tr-TR"/>
          </a:p>
        </p:txBody>
      </p:sp>
    </p:spTree>
    <p:extLst>
      <p:ext uri="{BB962C8B-B14F-4D97-AF65-F5344CB8AC3E}">
        <p14:creationId xmlns:p14="http://schemas.microsoft.com/office/powerpoint/2010/main" val="1390779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3"/>
          <p:cNvSpPr>
            <a:spLocks noGrp="1"/>
          </p:cNvSpPr>
          <p:nvPr>
            <p:ph type="dt" sz="half" idx="10"/>
          </p:nvPr>
        </p:nvSpPr>
        <p:spPr/>
        <p:txBody>
          <a:bodyPr/>
          <a:lstStyle>
            <a:lvl1pPr>
              <a:defRPr/>
            </a:lvl1pPr>
          </a:lstStyle>
          <a:p>
            <a:fld id="{B5D995BE-D102-4FC1-8D14-427336BDD708}" type="datetimeFigureOut">
              <a:rPr lang="en-US" altLang="tr-TR"/>
              <a:pPr/>
              <a:t>7/1/2015</a:t>
            </a:fld>
            <a:endParaRPr lang="en-US" altLang="tr-T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8E936B5-0E8E-43A2-97F6-956B2795FC7F}" type="slidenum">
              <a:rPr lang="en-US" altLang="tr-TR"/>
              <a:pPr/>
              <a:t>‹#›</a:t>
            </a:fld>
            <a:endParaRPr lang="en-US" altLang="tr-TR"/>
          </a:p>
        </p:txBody>
      </p:sp>
    </p:spTree>
    <p:extLst>
      <p:ext uri="{BB962C8B-B14F-4D97-AF65-F5344CB8AC3E}">
        <p14:creationId xmlns:p14="http://schemas.microsoft.com/office/powerpoint/2010/main" val="3954874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3"/>
          <p:cNvSpPr>
            <a:spLocks noGrp="1"/>
          </p:cNvSpPr>
          <p:nvPr>
            <p:ph type="dt" sz="half" idx="10"/>
          </p:nvPr>
        </p:nvSpPr>
        <p:spPr/>
        <p:txBody>
          <a:bodyPr/>
          <a:lstStyle>
            <a:lvl1pPr>
              <a:defRPr/>
            </a:lvl1pPr>
          </a:lstStyle>
          <a:p>
            <a:fld id="{A513A2A5-8687-45F7-958F-E1B4B25A50C2}" type="datetimeFigureOut">
              <a:rPr lang="en-US" altLang="tr-TR"/>
              <a:pPr/>
              <a:t>7/1/2015</a:t>
            </a:fld>
            <a:endParaRPr lang="en-US" altLang="tr-T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09F1595-1553-4254-AE50-ED937CA4ACEA}" type="slidenum">
              <a:rPr lang="en-US" altLang="tr-TR"/>
              <a:pPr/>
              <a:t>‹#›</a:t>
            </a:fld>
            <a:endParaRPr lang="en-US" altLang="tr-TR"/>
          </a:p>
        </p:txBody>
      </p:sp>
    </p:spTree>
    <p:extLst>
      <p:ext uri="{BB962C8B-B14F-4D97-AF65-F5344CB8AC3E}">
        <p14:creationId xmlns:p14="http://schemas.microsoft.com/office/powerpoint/2010/main" val="2565724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lvl1pPr>
              <a:defRPr/>
            </a:lvl1pPr>
          </a:lstStyle>
          <a:p>
            <a:fld id="{82B1102B-1121-4DC2-9E31-7FDD8D317ACD}" type="datetimeFigureOut">
              <a:rPr lang="en-US" altLang="tr-TR"/>
              <a:pPr/>
              <a:t>7/1/2015</a:t>
            </a:fld>
            <a:endParaRPr lang="en-US" altLang="tr-T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6A41A94-CA46-47B0-ADA7-688CDC7DDB54}" type="slidenum">
              <a:rPr lang="en-US" altLang="tr-TR"/>
              <a:pPr/>
              <a:t>‹#›</a:t>
            </a:fld>
            <a:endParaRPr lang="en-US" altLang="tr-TR"/>
          </a:p>
        </p:txBody>
      </p:sp>
    </p:spTree>
    <p:extLst>
      <p:ext uri="{BB962C8B-B14F-4D97-AF65-F5344CB8AC3E}">
        <p14:creationId xmlns:p14="http://schemas.microsoft.com/office/powerpoint/2010/main" val="1127284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lvl1pPr>
              <a:defRPr/>
            </a:lvl1pPr>
          </a:lstStyle>
          <a:p>
            <a:fld id="{E8560591-627A-49AC-8112-DA5FE8A418FE}" type="datetimeFigureOut">
              <a:rPr lang="en-US" altLang="tr-TR"/>
              <a:pPr/>
              <a:t>7/1/2015</a:t>
            </a:fld>
            <a:endParaRPr lang="en-US" altLang="tr-T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06A3DAF-7A02-4137-94E2-6E82861353F0}" type="slidenum">
              <a:rPr lang="en-US" altLang="tr-TR"/>
              <a:pPr/>
              <a:t>‹#›</a:t>
            </a:fld>
            <a:endParaRPr lang="en-US" altLang="tr-TR"/>
          </a:p>
        </p:txBody>
      </p:sp>
    </p:spTree>
    <p:extLst>
      <p:ext uri="{BB962C8B-B14F-4D97-AF65-F5344CB8AC3E}">
        <p14:creationId xmlns:p14="http://schemas.microsoft.com/office/powerpoint/2010/main" val="3463333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D6D9D86-02DD-496C-8864-1CD030F956AB}" type="datetimeFigureOut">
              <a:rPr lang="en-US" altLang="tr-TR"/>
              <a:pPr/>
              <a:t>7/1/2015</a:t>
            </a:fld>
            <a:endParaRPr lang="en-US" altLang="tr-T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92D54AD-3B57-4170-B0A2-7C3D4D88F7AD}" type="slidenum">
              <a:rPr lang="en-US" altLang="tr-TR"/>
              <a:pPr/>
              <a:t>‹#›</a:t>
            </a:fld>
            <a:endParaRPr lang="en-US" altLang="tr-TR"/>
          </a:p>
        </p:txBody>
      </p:sp>
    </p:spTree>
    <p:extLst>
      <p:ext uri="{BB962C8B-B14F-4D97-AF65-F5344CB8AC3E}">
        <p14:creationId xmlns:p14="http://schemas.microsoft.com/office/powerpoint/2010/main" val="16249075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329607A-0DD2-4E12-9A8F-2F98A0F7F1E2}" type="datetimeFigureOut">
              <a:rPr lang="en-US" altLang="tr-TR"/>
              <a:pPr/>
              <a:t>7/1/2015</a:t>
            </a:fld>
            <a:endParaRPr lang="en-US" altLang="tr-T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76477A0-D920-44C8-B1DC-9AA9C02B31EF}" type="slidenum">
              <a:rPr lang="en-US" altLang="tr-TR"/>
              <a:pPr/>
              <a:t>‹#›</a:t>
            </a:fld>
            <a:endParaRPr lang="en-US" altLang="tr-TR"/>
          </a:p>
        </p:txBody>
      </p:sp>
    </p:spTree>
    <p:extLst>
      <p:ext uri="{BB962C8B-B14F-4D97-AF65-F5344CB8AC3E}">
        <p14:creationId xmlns:p14="http://schemas.microsoft.com/office/powerpoint/2010/main" val="19262281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ga-IE"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ECAE9E7-19FF-4C0F-A4F1-00E1479DDE18}" type="datetimeFigureOut">
              <a:rPr lang="en-US" altLang="tr-TR"/>
              <a:pPr/>
              <a:t>7/1/2015</a:t>
            </a:fld>
            <a:endParaRPr lang="en-US" altLang="tr-T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7D48D3D-6AD5-41F4-BEE2-8A90B78F7988}" type="slidenum">
              <a:rPr lang="en-US" altLang="tr-TR"/>
              <a:pPr/>
              <a:t>‹#›</a:t>
            </a:fld>
            <a:endParaRPr lang="en-US" altLang="tr-TR"/>
          </a:p>
        </p:txBody>
      </p:sp>
    </p:spTree>
    <p:extLst>
      <p:ext uri="{BB962C8B-B14F-4D97-AF65-F5344CB8AC3E}">
        <p14:creationId xmlns:p14="http://schemas.microsoft.com/office/powerpoint/2010/main" val="38371058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2B74CD1-3359-487B-AAAE-5EEE29B50DE3}" type="datetimeFigureOut">
              <a:rPr lang="en-US" altLang="tr-TR"/>
              <a:pPr/>
              <a:t>7/1/2015</a:t>
            </a:fld>
            <a:endParaRPr lang="en-US" altLang="tr-T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D272B5C-D00A-42CC-BC5E-330D6F864404}" type="slidenum">
              <a:rPr lang="en-US" altLang="tr-TR"/>
              <a:pPr/>
              <a:t>‹#›</a:t>
            </a:fld>
            <a:endParaRPr lang="en-US" altLang="tr-TR"/>
          </a:p>
        </p:txBody>
      </p:sp>
    </p:spTree>
    <p:extLst>
      <p:ext uri="{BB962C8B-B14F-4D97-AF65-F5344CB8AC3E}">
        <p14:creationId xmlns:p14="http://schemas.microsoft.com/office/powerpoint/2010/main" val="21637336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D0F17E1-4DC4-4899-88C1-1BA99DE8C8CE}" type="datetimeFigureOut">
              <a:rPr lang="en-US" altLang="tr-TR"/>
              <a:pPr/>
              <a:t>7/1/2015</a:t>
            </a:fld>
            <a:endParaRPr lang="en-US" altLang="tr-T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FEA58CE-5FE0-429F-B13D-FCE8BF28F5E1}" type="slidenum">
              <a:rPr lang="en-US" altLang="tr-TR"/>
              <a:pPr/>
              <a:t>‹#›</a:t>
            </a:fld>
            <a:endParaRPr lang="en-US" altLang="tr-TR"/>
          </a:p>
        </p:txBody>
      </p:sp>
    </p:spTree>
    <p:extLst>
      <p:ext uri="{BB962C8B-B14F-4D97-AF65-F5344CB8AC3E}">
        <p14:creationId xmlns:p14="http://schemas.microsoft.com/office/powerpoint/2010/main" val="37879554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5F0B877-93EE-4897-9A41-62A097228C70}" type="datetimeFigureOut">
              <a:rPr lang="en-US" altLang="tr-TR"/>
              <a:pPr/>
              <a:t>7/1/2015</a:t>
            </a:fld>
            <a:endParaRPr lang="en-US" altLang="tr-T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AF0CFFA-51C6-40E4-A570-7065C3F51FD1}" type="slidenum">
              <a:rPr lang="en-US" altLang="tr-TR"/>
              <a:pPr/>
              <a:t>‹#›</a:t>
            </a:fld>
            <a:endParaRPr lang="en-US" altLang="tr-TR"/>
          </a:p>
        </p:txBody>
      </p:sp>
    </p:spTree>
    <p:extLst>
      <p:ext uri="{BB962C8B-B14F-4D97-AF65-F5344CB8AC3E}">
        <p14:creationId xmlns:p14="http://schemas.microsoft.com/office/powerpoint/2010/main" val="4119449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Slide 1 Header</a:t>
            </a:r>
          </a:p>
          <a:p>
            <a:pPr lvl="0"/>
            <a:endParaRPr lang="en-US" altLang="tr-TR" smtClean="0"/>
          </a:p>
          <a:p>
            <a:pPr lvl="0"/>
            <a:r>
              <a:rPr lang="en-US" altLang="tr-TR" smtClean="0"/>
              <a:t>Sub Header</a:t>
            </a:r>
          </a:p>
        </p:txBody>
      </p:sp>
      <p:pic>
        <p:nvPicPr>
          <p:cNvPr id="1027" name="Picture 2" descr="C:\Users\brifuchs\Documents\Verwaltung Allgemeines\RaLI + BOKU.jp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7989888" y="0"/>
            <a:ext cx="115411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63" r:id="rId1"/>
    <p:sldLayoutId id="2147485164" r:id="rId2"/>
    <p:sldLayoutId id="2147485165" r:id="rId3"/>
    <p:sldLayoutId id="2147485166" r:id="rId4"/>
    <p:sldLayoutId id="2147485167" r:id="rId5"/>
    <p:sldLayoutId id="2147485168" r:id="rId6"/>
    <p:sldLayoutId id="2147485169" r:id="rId7"/>
    <p:sldLayoutId id="2147485170" r:id="rId8"/>
    <p:sldLayoutId id="2147485171" r:id="rId9"/>
    <p:sldLayoutId id="2147485172" r:id="rId10"/>
    <p:sldLayoutId id="2147485173" r:id="rId11"/>
    <p:sldLayoutId id="2147485140" r:id="rId12"/>
    <p:sldLayoutId id="2147485174" r:id="rId13"/>
  </p:sldLayoutIdLst>
  <p:transition/>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defRPr sz="28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ga-IE" altLang="tr-TR" smtClean="0"/>
              <a:t>Click to edit Master title style</a:t>
            </a:r>
            <a:endParaRPr lang="en-US" altLang="tr-TR" smtClean="0"/>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ga-IE" altLang="tr-TR" smtClean="0"/>
              <a:t>Click to edit Master text styles</a:t>
            </a:r>
          </a:p>
          <a:p>
            <a:pPr lvl="1"/>
            <a:r>
              <a:rPr lang="ga-IE" altLang="tr-TR" smtClean="0"/>
              <a:t>Second level</a:t>
            </a:r>
          </a:p>
          <a:p>
            <a:pPr lvl="2"/>
            <a:r>
              <a:rPr lang="ga-IE" altLang="tr-TR" smtClean="0"/>
              <a:t>Third level</a:t>
            </a:r>
          </a:p>
          <a:p>
            <a:pPr lvl="3"/>
            <a:r>
              <a:rPr lang="ga-IE" altLang="tr-TR" smtClean="0"/>
              <a:t>Fourth level</a:t>
            </a:r>
          </a:p>
          <a:p>
            <a:pPr lvl="4"/>
            <a:r>
              <a:rPr lang="ga-IE" altLang="tr-TR" smtClean="0"/>
              <a:t>Fifth level</a:t>
            </a:r>
            <a:endParaRPr lang="en-US" alt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4055B45D-CB04-4448-983C-CB67EFD16E6A}" type="datetimeFigureOut">
              <a:rPr lang="en-US" altLang="tr-TR"/>
              <a:pPr/>
              <a:t>7/1/2015</a:t>
            </a:fld>
            <a:endParaRPr lang="en-US" alt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31DD838-D4F3-435F-B468-6C7A28407C27}"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5141" r:id="rId1"/>
    <p:sldLayoutId id="2147485142" r:id="rId2"/>
    <p:sldLayoutId id="2147485143" r:id="rId3"/>
    <p:sldLayoutId id="2147485144" r:id="rId4"/>
    <p:sldLayoutId id="2147485145" r:id="rId5"/>
    <p:sldLayoutId id="2147485146" r:id="rId6"/>
    <p:sldLayoutId id="2147485147" r:id="rId7"/>
    <p:sldLayoutId id="2147485148" r:id="rId8"/>
    <p:sldLayoutId id="2147485149" r:id="rId9"/>
    <p:sldLayoutId id="2147485150" r:id="rId10"/>
    <p:sldLayoutId id="2147485151"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ga-IE" altLang="tr-TR" smtClean="0"/>
              <a:t>Click to edit Master title style</a:t>
            </a:r>
            <a:endParaRPr lang="en-US" altLang="tr-TR" smtClean="0"/>
          </a:p>
        </p:txBody>
      </p:sp>
      <p:sp>
        <p:nvSpPr>
          <p:cNvPr id="266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ga-IE" altLang="tr-TR" smtClean="0"/>
              <a:t>Click to edit Master text styles</a:t>
            </a:r>
          </a:p>
          <a:p>
            <a:pPr lvl="1"/>
            <a:r>
              <a:rPr lang="ga-IE" altLang="tr-TR" smtClean="0"/>
              <a:t>Second level</a:t>
            </a:r>
          </a:p>
          <a:p>
            <a:pPr lvl="2"/>
            <a:r>
              <a:rPr lang="ga-IE" altLang="tr-TR" smtClean="0"/>
              <a:t>Third level</a:t>
            </a:r>
          </a:p>
          <a:p>
            <a:pPr lvl="3"/>
            <a:r>
              <a:rPr lang="ga-IE" altLang="tr-TR" smtClean="0"/>
              <a:t>Fourth level</a:t>
            </a:r>
          </a:p>
          <a:p>
            <a:pPr lvl="4"/>
            <a:r>
              <a:rPr lang="ga-IE" altLang="tr-TR" smtClean="0"/>
              <a:t>Fifth level</a:t>
            </a:r>
            <a:endParaRPr lang="en-US" alt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BB89DF8E-929F-4169-9322-C992D032866C}" type="datetimeFigureOut">
              <a:rPr lang="en-US" altLang="tr-TR"/>
              <a:pPr/>
              <a:t>7/1/2015</a:t>
            </a:fld>
            <a:endParaRPr lang="en-US" alt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AD0FACF-5C4A-40DC-B38B-319F323B0097}"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5152" r:id="rId1"/>
    <p:sldLayoutId id="2147485153" r:id="rId2"/>
    <p:sldLayoutId id="2147485154" r:id="rId3"/>
    <p:sldLayoutId id="2147485155" r:id="rId4"/>
    <p:sldLayoutId id="2147485156" r:id="rId5"/>
    <p:sldLayoutId id="2147485157" r:id="rId6"/>
    <p:sldLayoutId id="2147485158" r:id="rId7"/>
    <p:sldLayoutId id="2147485159" r:id="rId8"/>
    <p:sldLayoutId id="2147485160" r:id="rId9"/>
    <p:sldLayoutId id="2147485161" r:id="rId10"/>
    <p:sldLayoutId id="2147485162"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package" Target="../embeddings/Microsoft_Word_Document1.doc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rali.boku.ac.at/ilap/gdus-network/" TargetMode="External"/><Relationship Id="rId2" Type="http://schemas.openxmlformats.org/officeDocument/2006/relationships/hyperlink" Target="http://www.rali.boku.ac.at/ilap.html" TargetMode="Externa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hyperlink" Target="http://www.genderste.e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2"/>
          <p:cNvSpPr>
            <a:spLocks noGrp="1"/>
          </p:cNvSpPr>
          <p:nvPr>
            <p:ph type="ctrTitle"/>
          </p:nvPr>
        </p:nvSpPr>
        <p:spPr/>
        <p:txBody>
          <a:bodyPr/>
          <a:lstStyle/>
          <a:p>
            <a:endParaRPr lang="en-GB" altLang="tr-TR" smtClean="0"/>
          </a:p>
        </p:txBody>
      </p:sp>
      <p:sp>
        <p:nvSpPr>
          <p:cNvPr id="4" name="Untertitel 3"/>
          <p:cNvSpPr>
            <a:spLocks noGrp="1"/>
          </p:cNvSpPr>
          <p:nvPr>
            <p:ph type="subTitle" idx="1"/>
          </p:nvPr>
        </p:nvSpPr>
        <p:spPr/>
        <p:txBody>
          <a:bodyPr/>
          <a:lstStyle/>
          <a:p>
            <a:pPr>
              <a:defRPr/>
            </a:pPr>
            <a:endParaRPr lang="en-GB">
              <a:ea typeface="MS PGothic" pitchFamily="34" charset="-128"/>
              <a:cs typeface="MS PGothic" charset="0"/>
            </a:endParaRPr>
          </a:p>
        </p:txBody>
      </p:sp>
      <p:pic>
        <p:nvPicPr>
          <p:cNvPr id="40963" name="Inhaltsplatzhalter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6075" y="228600"/>
            <a:ext cx="834072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el 1"/>
          <p:cNvSpPr>
            <a:spLocks noGrp="1"/>
          </p:cNvSpPr>
          <p:nvPr>
            <p:ph type="title"/>
          </p:nvPr>
        </p:nvSpPr>
        <p:spPr bwMode="auto">
          <a:xfrm>
            <a:off x="3530600" y="377825"/>
            <a:ext cx="4403725" cy="96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tr-TR" altLang="tr-TR" sz="2800" b="1" smtClean="0">
                <a:solidFill>
                  <a:srgbClr val="C00000"/>
                </a:solidFill>
              </a:rPr>
              <a:t>Günlük Yaşam Perspektifi</a:t>
            </a:r>
            <a:r>
              <a:rPr lang="en-GB" altLang="tr-TR" sz="2800" b="1" smtClean="0">
                <a:solidFill>
                  <a:srgbClr val="C00000"/>
                </a:solidFill>
              </a:rPr>
              <a:t/>
            </a:r>
            <a:br>
              <a:rPr lang="en-GB" altLang="tr-TR" sz="2800" b="1" smtClean="0">
                <a:solidFill>
                  <a:srgbClr val="C00000"/>
                </a:solidFill>
              </a:rPr>
            </a:br>
            <a:endParaRPr lang="en-GB" altLang="tr-TR" sz="2800" b="1" smtClean="0">
              <a:solidFill>
                <a:srgbClr val="C00000"/>
              </a:solidFill>
            </a:endParaRPr>
          </a:p>
        </p:txBody>
      </p:sp>
      <p:sp>
        <p:nvSpPr>
          <p:cNvPr id="52226" name="Inhaltsplatzhalter 2"/>
          <p:cNvSpPr>
            <a:spLocks noGrp="1"/>
          </p:cNvSpPr>
          <p:nvPr>
            <p:ph sz="half" idx="1"/>
          </p:nvPr>
        </p:nvSpPr>
        <p:spPr>
          <a:xfrm>
            <a:off x="3530600" y="1457325"/>
            <a:ext cx="5092700" cy="4806950"/>
          </a:xfrm>
        </p:spPr>
        <p:txBody>
          <a:bodyPr/>
          <a:lstStyle/>
          <a:p>
            <a:pPr marL="0" indent="0"/>
            <a:endParaRPr lang="en-GB" altLang="tr-TR" sz="2400" smtClean="0"/>
          </a:p>
          <a:p>
            <a:pPr marL="0" indent="0">
              <a:spcBef>
                <a:spcPts val="1875"/>
              </a:spcBef>
              <a:buFontTx/>
              <a:buChar char="•"/>
            </a:pPr>
            <a:r>
              <a:rPr lang="tr-TR" altLang="tr-TR" sz="2400" smtClean="0"/>
              <a:t>Kişiler arasındaki ilişki ve bu kişilerin çevreyle kurdukları ilişki hayatın farklı evrelerinde farklılıklar gösterir</a:t>
            </a:r>
          </a:p>
          <a:p>
            <a:pPr marL="0" indent="0">
              <a:spcBef>
                <a:spcPts val="1875"/>
              </a:spcBef>
              <a:buFontTx/>
              <a:buChar char="•"/>
            </a:pPr>
            <a:r>
              <a:rPr lang="tr-TR" altLang="tr-TR" sz="2400" smtClean="0"/>
              <a:t>Farklı kullanıcı profilleri kent içerisinde kişilerin günlük gerçekliklerinde görünürlük sağlar</a:t>
            </a:r>
            <a:endParaRPr lang="en-US" altLang="tr-TR" sz="2400" smtClean="0"/>
          </a:p>
          <a:p>
            <a:pPr marL="0" indent="0">
              <a:spcBef>
                <a:spcPts val="1875"/>
              </a:spcBef>
              <a:buFontTx/>
              <a:buChar char="•"/>
            </a:pPr>
            <a:r>
              <a:rPr lang="tr-TR" altLang="tr-TR" sz="2400" smtClean="0"/>
              <a:t>Farklı grup tanımları planlama ve proje gelişimleri için kullanıcı profillerinin anlaşılmasını sağlar</a:t>
            </a:r>
            <a:endParaRPr lang="en-GB" altLang="tr-TR" smtClean="0"/>
          </a:p>
        </p:txBody>
      </p:sp>
      <p:pic>
        <p:nvPicPr>
          <p:cNvPr id="52227" name="Grafik 8"/>
          <p:cNvPicPr>
            <a:picLocks noGrp="1" noChangeAspect="1"/>
          </p:cNvPicPr>
          <p:nvPr>
            <p:ph sz="half" idx="2"/>
          </p:nvPr>
        </p:nvPicPr>
        <p:blipFill>
          <a:blip r:embed="rId3" cstate="email">
            <a:extLst>
              <a:ext uri="{28A0092B-C50C-407E-A947-70E740481C1C}">
                <a14:useLocalDpi xmlns:a14="http://schemas.microsoft.com/office/drawing/2010/main"/>
              </a:ext>
            </a:extLst>
          </a:blip>
          <a:srcRect t="43259"/>
          <a:stretch>
            <a:fillRect/>
          </a:stretch>
        </p:blipFill>
        <p:spPr>
          <a:xfrm>
            <a:off x="0" y="377825"/>
            <a:ext cx="3265488" cy="6480175"/>
          </a:xfr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el 1"/>
          <p:cNvSpPr>
            <a:spLocks noGrp="1"/>
          </p:cNvSpPr>
          <p:nvPr>
            <p:ph type="title"/>
          </p:nvPr>
        </p:nvSpPr>
        <p:spPr bwMode="auto">
          <a:xfrm>
            <a:off x="3530600" y="273050"/>
            <a:ext cx="4403725" cy="96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tr-TR" altLang="tr-TR" sz="2800" b="1" smtClean="0">
                <a:solidFill>
                  <a:srgbClr val="C00000"/>
                </a:solidFill>
              </a:rPr>
              <a:t>Kullanıcı ve kullanıcı profilleri</a:t>
            </a:r>
            <a:r>
              <a:rPr lang="en-GB" altLang="tr-TR" sz="2800" b="1" smtClean="0">
                <a:solidFill>
                  <a:srgbClr val="C00000"/>
                </a:solidFill>
              </a:rPr>
              <a:t/>
            </a:r>
            <a:br>
              <a:rPr lang="en-GB" altLang="tr-TR" sz="2800" b="1" smtClean="0">
                <a:solidFill>
                  <a:srgbClr val="C00000"/>
                </a:solidFill>
              </a:rPr>
            </a:br>
            <a:r>
              <a:rPr lang="en-GB" altLang="tr-TR" sz="2800" b="1" smtClean="0">
                <a:solidFill>
                  <a:srgbClr val="C00000"/>
                </a:solidFill>
              </a:rPr>
              <a:t/>
            </a:r>
            <a:br>
              <a:rPr lang="en-GB" altLang="tr-TR" sz="2800" b="1" smtClean="0">
                <a:solidFill>
                  <a:srgbClr val="C00000"/>
                </a:solidFill>
              </a:rPr>
            </a:br>
            <a:r>
              <a:rPr lang="en-GB" altLang="tr-TR" sz="2800" b="1" smtClean="0">
                <a:solidFill>
                  <a:srgbClr val="C00000"/>
                </a:solidFill>
              </a:rPr>
              <a:t/>
            </a:r>
            <a:br>
              <a:rPr lang="en-GB" altLang="tr-TR" sz="2800" b="1" smtClean="0">
                <a:solidFill>
                  <a:srgbClr val="C00000"/>
                </a:solidFill>
              </a:rPr>
            </a:br>
            <a:r>
              <a:rPr lang="en-GB" altLang="tr-TR" sz="2800" b="1" smtClean="0">
                <a:solidFill>
                  <a:srgbClr val="C00000"/>
                </a:solidFill>
              </a:rPr>
              <a:t/>
            </a:r>
            <a:br>
              <a:rPr lang="en-GB" altLang="tr-TR" sz="2800" b="1" smtClean="0">
                <a:solidFill>
                  <a:srgbClr val="C00000"/>
                </a:solidFill>
              </a:rPr>
            </a:br>
            <a:endParaRPr lang="en-GB" altLang="tr-TR" sz="2800" b="1" smtClean="0">
              <a:solidFill>
                <a:srgbClr val="C00000"/>
              </a:solidFill>
            </a:endParaRPr>
          </a:p>
        </p:txBody>
      </p:sp>
      <p:sp>
        <p:nvSpPr>
          <p:cNvPr id="54274" name="Inhaltsplatzhalter 2"/>
          <p:cNvSpPr>
            <a:spLocks noGrp="1"/>
          </p:cNvSpPr>
          <p:nvPr>
            <p:ph sz="half" idx="1"/>
          </p:nvPr>
        </p:nvSpPr>
        <p:spPr>
          <a:xfrm>
            <a:off x="3530600" y="1155700"/>
            <a:ext cx="5341938" cy="5367338"/>
          </a:xfrm>
        </p:spPr>
        <p:txBody>
          <a:bodyPr/>
          <a:lstStyle/>
          <a:p>
            <a:pPr marL="0" indent="0">
              <a:buFontTx/>
              <a:buChar char="•"/>
            </a:pPr>
            <a:r>
              <a:rPr lang="tr-TR" altLang="tr-TR" sz="2400" smtClean="0"/>
              <a:t>6 ve 6 yaş altı çocuklar</a:t>
            </a:r>
          </a:p>
          <a:p>
            <a:pPr marL="0" indent="0">
              <a:buFontTx/>
              <a:buChar char="•"/>
            </a:pPr>
            <a:endParaRPr lang="tr-TR" altLang="tr-TR" sz="2400" smtClean="0"/>
          </a:p>
          <a:p>
            <a:pPr marL="0" indent="0">
              <a:buFontTx/>
              <a:buChar char="•"/>
            </a:pPr>
            <a:r>
              <a:rPr lang="tr-TR" altLang="tr-TR" sz="2400" smtClean="0"/>
              <a:t>6 ila 12 yaş aralığındaki çocuklar</a:t>
            </a:r>
            <a:endParaRPr lang="en-US" altLang="tr-TR" sz="2400" smtClean="0"/>
          </a:p>
          <a:p>
            <a:pPr marL="0" indent="0">
              <a:buFontTx/>
              <a:buChar char="•"/>
            </a:pPr>
            <a:endParaRPr lang="en-US" altLang="tr-TR" sz="2400" smtClean="0"/>
          </a:p>
          <a:p>
            <a:pPr marL="0" indent="0">
              <a:buFontTx/>
              <a:buChar char="•"/>
            </a:pPr>
            <a:r>
              <a:rPr lang="tr-TR" altLang="tr-TR" sz="2400" smtClean="0"/>
              <a:t>13 ila 17 yaş aralığında genç insanlar</a:t>
            </a:r>
            <a:endParaRPr lang="en-US" altLang="tr-TR" sz="2400" smtClean="0"/>
          </a:p>
          <a:p>
            <a:pPr marL="0" indent="0">
              <a:buFontTx/>
              <a:buChar char="•"/>
            </a:pPr>
            <a:endParaRPr lang="en-US" altLang="tr-TR" sz="2400" smtClean="0"/>
          </a:p>
          <a:p>
            <a:pPr marL="0" indent="0">
              <a:buFontTx/>
              <a:buChar char="•"/>
            </a:pPr>
            <a:r>
              <a:rPr lang="tr-TR" altLang="tr-TR" sz="2400" smtClean="0"/>
              <a:t>Çalışan kadın ve erkekler </a:t>
            </a:r>
            <a:endParaRPr lang="en-US" altLang="tr-TR" sz="2400" smtClean="0"/>
          </a:p>
          <a:p>
            <a:pPr marL="0" indent="0">
              <a:buFontTx/>
              <a:buChar char="•"/>
            </a:pPr>
            <a:endParaRPr lang="en-US" altLang="tr-TR" sz="2400" smtClean="0"/>
          </a:p>
          <a:p>
            <a:pPr marL="0" indent="0">
              <a:buFontTx/>
              <a:buChar char="•"/>
            </a:pPr>
            <a:r>
              <a:rPr lang="tr-TR" altLang="tr-TR" sz="2400" smtClean="0"/>
              <a:t>Yaşlı ya da çok daha yaşlı kadın ve erkekler</a:t>
            </a:r>
            <a:endParaRPr lang="en-US" altLang="tr-TR" sz="2400" smtClean="0"/>
          </a:p>
          <a:p>
            <a:pPr marL="0" indent="0">
              <a:buFontTx/>
              <a:buChar char="•"/>
            </a:pPr>
            <a:endParaRPr lang="en-US" altLang="tr-TR" sz="2400" smtClean="0"/>
          </a:p>
          <a:p>
            <a:pPr marL="0" indent="0">
              <a:buFontTx/>
              <a:buChar char="•"/>
            </a:pPr>
            <a:r>
              <a:rPr lang="tr-TR" altLang="tr-TR" sz="2400" smtClean="0"/>
              <a:t>Özel ihtiyaçlara sahip kadın ve erkekler</a:t>
            </a:r>
            <a:endParaRPr lang="en-US" altLang="tr-TR" sz="2400" smtClean="0"/>
          </a:p>
          <a:p>
            <a:pPr marL="0" indent="0"/>
            <a:endParaRPr lang="de-AT" altLang="tr-TR" sz="2400" smtClean="0"/>
          </a:p>
          <a:p>
            <a:pPr marL="0" indent="0"/>
            <a:endParaRPr lang="en-GB" altLang="tr-TR" sz="2400" smtClean="0"/>
          </a:p>
          <a:p>
            <a:pPr marL="0" indent="0"/>
            <a:r>
              <a:rPr lang="en-GB" altLang="tr-TR" sz="1200" smtClean="0"/>
              <a:t/>
            </a:r>
            <a:br>
              <a:rPr lang="en-GB" altLang="tr-TR" sz="1200" smtClean="0"/>
            </a:br>
            <a:r>
              <a:rPr lang="en-GB" altLang="tr-TR" sz="1200" smtClean="0"/>
              <a:t>(</a:t>
            </a:r>
            <a:endParaRPr lang="en-GB" altLang="tr-TR" smtClean="0"/>
          </a:p>
        </p:txBody>
      </p:sp>
      <p:pic>
        <p:nvPicPr>
          <p:cNvPr id="54275" name="Grafik 8"/>
          <p:cNvPicPr>
            <a:picLocks noGrp="1" noChangeAspect="1"/>
          </p:cNvPicPr>
          <p:nvPr>
            <p:ph sz="half" idx="2"/>
          </p:nvPr>
        </p:nvPicPr>
        <p:blipFill>
          <a:blip r:embed="rId2" cstate="email">
            <a:extLst>
              <a:ext uri="{28A0092B-C50C-407E-A947-70E740481C1C}">
                <a14:useLocalDpi xmlns:a14="http://schemas.microsoft.com/office/drawing/2010/main"/>
              </a:ext>
            </a:extLst>
          </a:blip>
          <a:srcRect t="43259"/>
          <a:stretch>
            <a:fillRect/>
          </a:stretch>
        </p:blipFill>
        <p:spPr>
          <a:xfrm>
            <a:off x="0" y="377825"/>
            <a:ext cx="3265488" cy="6480175"/>
          </a:xfr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el 4"/>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tr-TR" altLang="tr-TR" smtClean="0">
                <a:solidFill>
                  <a:srgbClr val="C00000"/>
                </a:solidFill>
              </a:rPr>
              <a:t>Ücretli ve ücretsiz çalışmanın </a:t>
            </a:r>
            <a:br>
              <a:rPr lang="tr-TR" altLang="tr-TR" smtClean="0">
                <a:solidFill>
                  <a:srgbClr val="C00000"/>
                </a:solidFill>
              </a:rPr>
            </a:br>
            <a:r>
              <a:rPr lang="tr-TR" altLang="tr-TR" smtClean="0">
                <a:solidFill>
                  <a:srgbClr val="C00000"/>
                </a:solidFill>
              </a:rPr>
              <a:t>cinsiyet dağılımı</a:t>
            </a:r>
            <a:endParaRPr lang="en-US" altLang="tr-TR" smtClean="0">
              <a:solidFill>
                <a:srgbClr val="C00000"/>
              </a:solidFill>
            </a:endParaRPr>
          </a:p>
        </p:txBody>
      </p:sp>
      <p:sp>
        <p:nvSpPr>
          <p:cNvPr id="27651"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GB">
              <a:latin typeface="Calibri" charset="0"/>
              <a:ea typeface="ＭＳ Ｐゴシック" charset="0"/>
              <a:cs typeface="ＭＳ Ｐゴシック" charset="0"/>
            </a:endParaRPr>
          </a:p>
        </p:txBody>
      </p:sp>
      <p:pic>
        <p:nvPicPr>
          <p:cNvPr id="55299" name="Grafik 2"/>
          <p:cNvPicPr>
            <a:picLocks noChangeAspect="1" noChangeArrowheads="1"/>
          </p:cNvPicPr>
          <p:nvPr/>
        </p:nvPicPr>
        <p:blipFill>
          <a:blip r:embed="rId2" cstate="email">
            <a:extLst>
              <a:ext uri="{28A0092B-C50C-407E-A947-70E740481C1C}">
                <a14:useLocalDpi xmlns:a14="http://schemas.microsoft.com/office/drawing/2010/main"/>
              </a:ext>
            </a:extLst>
          </a:blip>
          <a:srcRect l="1826" t="24866" r="27400" b="19157"/>
          <a:stretch>
            <a:fillRect/>
          </a:stretch>
        </p:blipFill>
        <p:spPr bwMode="auto">
          <a:xfrm>
            <a:off x="835025" y="3027363"/>
            <a:ext cx="4818063"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3"/>
          <p:cNvSpPr>
            <a:spLocks noChangeArrowheads="1"/>
          </p:cNvSpPr>
          <p:nvPr/>
        </p:nvSpPr>
        <p:spPr bwMode="auto">
          <a:xfrm>
            <a:off x="0" y="32385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Calibri" charset="0"/>
              <a:ea typeface="ＭＳ Ｐゴシック" charset="0"/>
              <a:cs typeface="ＭＳ Ｐゴシック" charset="0"/>
            </a:endParaRPr>
          </a:p>
        </p:txBody>
      </p:sp>
      <p:sp>
        <p:nvSpPr>
          <p:cNvPr id="55301" name="Metin kutusu 1"/>
          <p:cNvSpPr txBox="1">
            <a:spLocks noChangeArrowheads="1"/>
          </p:cNvSpPr>
          <p:nvPr/>
        </p:nvSpPr>
        <p:spPr bwMode="auto">
          <a:xfrm>
            <a:off x="996950" y="6326188"/>
            <a:ext cx="3048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tr-TR" altLang="tr-TR" sz="1000"/>
              <a:t>Kaynak: Viyana Şehri Kadın Birimi, 2005, sayfa 88</a:t>
            </a:r>
          </a:p>
        </p:txBody>
      </p:sp>
      <p:sp>
        <p:nvSpPr>
          <p:cNvPr id="27655" name="Metin kutusu 2"/>
          <p:cNvSpPr txBox="1">
            <a:spLocks noChangeArrowheads="1"/>
          </p:cNvSpPr>
          <p:nvPr/>
        </p:nvSpPr>
        <p:spPr bwMode="auto">
          <a:xfrm>
            <a:off x="6472238" y="2846388"/>
            <a:ext cx="1803400"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tr-TR" altLang="tr-TR" sz="1800">
                <a:solidFill>
                  <a:srgbClr val="404040"/>
                </a:solidFill>
                <a:latin typeface="Wingdings" panose="05000000000000000000" pitchFamily="2" charset="2"/>
                <a:sym typeface="Wingdings" panose="05000000000000000000" pitchFamily="2" charset="2"/>
              </a:rPr>
              <a:t></a:t>
            </a:r>
            <a:r>
              <a:rPr lang="tr-TR" altLang="tr-TR" sz="1800"/>
              <a:t>Evde çalışma</a:t>
            </a:r>
          </a:p>
          <a:p>
            <a:pPr eaLnBrk="1" hangingPunct="1"/>
            <a:endParaRPr lang="tr-TR" altLang="tr-TR" sz="1800"/>
          </a:p>
          <a:p>
            <a:pPr eaLnBrk="1" hangingPunct="1"/>
            <a:r>
              <a:rPr lang="tr-TR" altLang="tr-TR" sz="1800">
                <a:solidFill>
                  <a:srgbClr val="7F7F7F"/>
                </a:solidFill>
                <a:latin typeface="Wingdings" panose="05000000000000000000" pitchFamily="2" charset="2"/>
                <a:sym typeface="Wingdings" panose="05000000000000000000" pitchFamily="2" charset="2"/>
              </a:rPr>
              <a:t></a:t>
            </a:r>
            <a:r>
              <a:rPr lang="tr-TR" altLang="tr-TR" sz="1800"/>
              <a:t>Çocuk bakımı ile geçirilen saatler</a:t>
            </a:r>
          </a:p>
          <a:p>
            <a:pPr eaLnBrk="1" hangingPunct="1"/>
            <a:endParaRPr lang="tr-TR" altLang="tr-TR" sz="1800"/>
          </a:p>
          <a:p>
            <a:pPr eaLnBrk="1" hangingPunct="1"/>
            <a:r>
              <a:rPr lang="tr-TR" altLang="tr-TR" sz="1800">
                <a:solidFill>
                  <a:srgbClr val="BFBFBF"/>
                </a:solidFill>
                <a:latin typeface="Wingdings" panose="05000000000000000000" pitchFamily="2" charset="2"/>
                <a:sym typeface="Wingdings" panose="05000000000000000000" pitchFamily="2" charset="2"/>
              </a:rPr>
              <a:t></a:t>
            </a:r>
            <a:r>
              <a:rPr lang="tr-TR" altLang="tr-TR" sz="1800"/>
              <a:t>Ücretli çalışma saatleri</a:t>
            </a:r>
          </a:p>
        </p:txBody>
      </p:sp>
      <p:sp>
        <p:nvSpPr>
          <p:cNvPr id="55303" name="TextBox 1"/>
          <p:cNvSpPr txBox="1">
            <a:spLocks noChangeArrowheads="1"/>
          </p:cNvSpPr>
          <p:nvPr/>
        </p:nvSpPr>
        <p:spPr bwMode="auto">
          <a:xfrm>
            <a:off x="711200" y="1774825"/>
            <a:ext cx="7564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tr-TR" sz="1800" b="1"/>
              <a:t>Kadınlar ve erkeklerin ücretli ve ücretsiz işleri</a:t>
            </a:r>
          </a:p>
          <a:p>
            <a:endParaRPr lang="en-US" altLang="tr-TR" sz="1800"/>
          </a:p>
          <a:p>
            <a:r>
              <a:rPr lang="en-US" altLang="tr-TR" sz="1800"/>
              <a:t>Ortalama ücret getirici ve getirmeyen haftalık çalışma saatlerinin kadınlar (solda) ve erkekler (sağda) için dağılımı</a:t>
            </a:r>
          </a:p>
        </p:txBody>
      </p:sp>
      <p:sp>
        <p:nvSpPr>
          <p:cNvPr id="55304" name="TextBox 2"/>
          <p:cNvSpPr txBox="1">
            <a:spLocks noChangeArrowheads="1"/>
          </p:cNvSpPr>
          <p:nvPr/>
        </p:nvSpPr>
        <p:spPr bwMode="auto">
          <a:xfrm>
            <a:off x="1617663" y="5705475"/>
            <a:ext cx="1304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tr-TR" sz="1800"/>
              <a:t>Kadınlar</a:t>
            </a:r>
          </a:p>
        </p:txBody>
      </p:sp>
      <p:sp>
        <p:nvSpPr>
          <p:cNvPr id="55305" name="TextBox 9"/>
          <p:cNvSpPr txBox="1">
            <a:spLocks noChangeArrowheads="1"/>
          </p:cNvSpPr>
          <p:nvPr/>
        </p:nvSpPr>
        <p:spPr bwMode="auto">
          <a:xfrm>
            <a:off x="4044950" y="5705475"/>
            <a:ext cx="1304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tr-TR" sz="1800"/>
              <a:t>Erkekler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el 4"/>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tr-TR" altLang="tr-TR" smtClean="0">
                <a:solidFill>
                  <a:srgbClr val="C00000"/>
                </a:solidFill>
              </a:rPr>
              <a:t>Çocuklu hanelerin durumu</a:t>
            </a:r>
            <a:endParaRPr lang="en-US" altLang="tr-TR" smtClean="0">
              <a:solidFill>
                <a:srgbClr val="C00000"/>
              </a:solidFill>
            </a:endParaRPr>
          </a:p>
        </p:txBody>
      </p:sp>
      <p:sp>
        <p:nvSpPr>
          <p:cNvPr id="2867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GB">
              <a:latin typeface="Calibri" charset="0"/>
              <a:ea typeface="ＭＳ Ｐゴシック" charset="0"/>
              <a:cs typeface="ＭＳ Ｐゴシック" charset="0"/>
            </a:endParaRPr>
          </a:p>
        </p:txBody>
      </p:sp>
      <p:sp>
        <p:nvSpPr>
          <p:cNvPr id="28676" name="Rectangle 3"/>
          <p:cNvSpPr>
            <a:spLocks noChangeArrowheads="1"/>
          </p:cNvSpPr>
          <p:nvPr/>
        </p:nvSpPr>
        <p:spPr bwMode="auto">
          <a:xfrm>
            <a:off x="0" y="32385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Calibri" charset="0"/>
              <a:ea typeface="ＭＳ Ｐゴシック" charset="0"/>
              <a:cs typeface="ＭＳ Ｐゴシック" charset="0"/>
            </a:endParaRPr>
          </a:p>
        </p:txBody>
      </p:sp>
      <p:pic>
        <p:nvPicPr>
          <p:cNvPr id="56324" name="Grafik 9"/>
          <p:cNvPicPr>
            <a:picLocks noChangeAspect="1"/>
          </p:cNvPicPr>
          <p:nvPr/>
        </p:nvPicPr>
        <p:blipFill>
          <a:blip r:embed="rId2" cstate="email">
            <a:extLst>
              <a:ext uri="{28A0092B-C50C-407E-A947-70E740481C1C}">
                <a14:useLocalDpi xmlns:a14="http://schemas.microsoft.com/office/drawing/2010/main"/>
              </a:ext>
            </a:extLst>
          </a:blip>
          <a:srcRect l="4190" t="28804" r="58752" b="12373"/>
          <a:stretch>
            <a:fillRect/>
          </a:stretch>
        </p:blipFill>
        <p:spPr bwMode="auto">
          <a:xfrm>
            <a:off x="261938" y="2547938"/>
            <a:ext cx="3440112"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1"/>
          <p:cNvSpPr txBox="1">
            <a:spLocks noChangeArrowheads="1"/>
          </p:cNvSpPr>
          <p:nvPr/>
        </p:nvSpPr>
        <p:spPr bwMode="auto">
          <a:xfrm>
            <a:off x="261938" y="1452563"/>
            <a:ext cx="78279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tr-TR" altLang="tr-TR" sz="1800" b="1"/>
              <a:t>Viyana</a:t>
            </a:r>
            <a:r>
              <a:rPr lang="tr-TR" altLang="en-US" sz="1800" b="1"/>
              <a:t>’</a:t>
            </a:r>
            <a:r>
              <a:rPr lang="tr-TR" altLang="tr-TR" sz="1800" b="1"/>
              <a:t>da çocuklu hanelerin durumu</a:t>
            </a:r>
          </a:p>
          <a:p>
            <a:pPr eaLnBrk="1" hangingPunct="1"/>
            <a:r>
              <a:rPr lang="tr-TR" altLang="tr-TR" sz="1800"/>
              <a:t>Viyana nüfusunun yarısı çocuklu tek bir hanede yaşıyor ya da kendileri çocukları oluşturuyor.</a:t>
            </a:r>
          </a:p>
        </p:txBody>
      </p:sp>
      <p:sp>
        <p:nvSpPr>
          <p:cNvPr id="4" name="TextBox 3"/>
          <p:cNvSpPr txBox="1"/>
          <p:nvPr/>
        </p:nvSpPr>
        <p:spPr>
          <a:xfrm>
            <a:off x="3532188" y="2968625"/>
            <a:ext cx="5441950" cy="1754188"/>
          </a:xfrm>
          <a:prstGeom prst="rect">
            <a:avLst/>
          </a:prstGeom>
          <a:noFill/>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tr-TR" altLang="tr-TR" sz="1800">
                <a:solidFill>
                  <a:srgbClr val="7F7F7F"/>
                </a:solidFill>
                <a:latin typeface="Wingdings" panose="05000000000000000000" pitchFamily="2" charset="2"/>
                <a:sym typeface="Wingdings" panose="05000000000000000000" pitchFamily="2" charset="2"/>
              </a:rPr>
              <a:t></a:t>
            </a:r>
            <a:r>
              <a:rPr lang="tr-TR" altLang="tr-TR" sz="1800"/>
              <a:t>Hanede çocuklarla birlikte yaşayan kadın ve erkek </a:t>
            </a:r>
          </a:p>
          <a:p>
            <a:r>
              <a:rPr lang="tr-TR" altLang="tr-TR" sz="1800">
                <a:solidFill>
                  <a:srgbClr val="A6A6A6"/>
                </a:solidFill>
                <a:latin typeface="Wingdings" panose="05000000000000000000" pitchFamily="2" charset="2"/>
                <a:sym typeface="Wingdings" panose="05000000000000000000" pitchFamily="2" charset="2"/>
              </a:rPr>
              <a:t></a:t>
            </a:r>
            <a:r>
              <a:rPr lang="tr-TR" altLang="tr-TR" sz="1800"/>
              <a:t>Bu hanelerdeki çocuklar </a:t>
            </a:r>
          </a:p>
          <a:p>
            <a:r>
              <a:rPr lang="tr-TR" altLang="tr-TR" sz="1800">
                <a:solidFill>
                  <a:srgbClr val="BFBFBF"/>
                </a:solidFill>
                <a:latin typeface="Wingdings" panose="05000000000000000000" pitchFamily="2" charset="2"/>
                <a:sym typeface="Wingdings" panose="05000000000000000000" pitchFamily="2" charset="2"/>
              </a:rPr>
              <a:t></a:t>
            </a:r>
            <a:r>
              <a:rPr lang="tr-TR" altLang="tr-TR" sz="1800"/>
              <a:t>Tek ebeveynli aileler </a:t>
            </a:r>
          </a:p>
          <a:p>
            <a:r>
              <a:rPr lang="tr-TR" altLang="tr-TR" sz="1800">
                <a:solidFill>
                  <a:srgbClr val="D9D9D9"/>
                </a:solidFill>
                <a:latin typeface="Wingdings" panose="05000000000000000000" pitchFamily="2" charset="2"/>
                <a:sym typeface="Wingdings" panose="05000000000000000000" pitchFamily="2" charset="2"/>
              </a:rPr>
              <a:t></a:t>
            </a:r>
            <a:r>
              <a:rPr lang="tr-TR" altLang="tr-TR" sz="1800"/>
              <a:t>Tek ebeveynli aile çocukları</a:t>
            </a:r>
          </a:p>
          <a:p>
            <a:r>
              <a:rPr lang="tr-TR" altLang="tr-TR" sz="1800">
                <a:solidFill>
                  <a:srgbClr val="404040"/>
                </a:solidFill>
                <a:latin typeface="Wingdings" panose="05000000000000000000" pitchFamily="2" charset="2"/>
                <a:sym typeface="Wingdings" panose="05000000000000000000" pitchFamily="2" charset="2"/>
              </a:rPr>
              <a:t></a:t>
            </a:r>
            <a:r>
              <a:rPr lang="tr-TR" altLang="tr-TR" sz="1800"/>
              <a:t>Hanede çocuksuz yaşayan kişiler</a:t>
            </a:r>
          </a:p>
          <a:p>
            <a:endParaRPr lang="en-US" altLang="tr-TR" sz="1800"/>
          </a:p>
        </p:txBody>
      </p:sp>
      <p:sp>
        <p:nvSpPr>
          <p:cNvPr id="56327" name="TextBox 4"/>
          <p:cNvSpPr txBox="1">
            <a:spLocks noChangeArrowheads="1"/>
          </p:cNvSpPr>
          <p:nvPr/>
        </p:nvSpPr>
        <p:spPr bwMode="auto">
          <a:xfrm>
            <a:off x="457200" y="5780088"/>
            <a:ext cx="3819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tr-TR" sz="1500"/>
              <a:t>Kaynak: Viyana Şehri İstatistik Yıllığı, 2011</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el 4"/>
          <p:cNvSpPr>
            <a:spLocks noGrp="1"/>
          </p:cNvSpPr>
          <p:nvPr>
            <p:ph type="title"/>
          </p:nvPr>
        </p:nvSpPr>
        <p:spPr bwMode="auto">
          <a:xfrm>
            <a:off x="457200" y="274638"/>
            <a:ext cx="845026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tr-TR" altLang="tr-TR" smtClean="0">
                <a:solidFill>
                  <a:srgbClr val="C00000"/>
                </a:solidFill>
              </a:rPr>
              <a:t>Yapılan şehir içi seyahatlerin amacı</a:t>
            </a:r>
            <a:endParaRPr lang="en-US" altLang="tr-TR" smtClean="0">
              <a:solidFill>
                <a:srgbClr val="C00000"/>
              </a:solidFill>
            </a:endParaRPr>
          </a:p>
        </p:txBody>
      </p:sp>
      <p:sp>
        <p:nvSpPr>
          <p:cNvPr id="2969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GB">
              <a:latin typeface="Calibri" charset="0"/>
              <a:ea typeface="ＭＳ Ｐゴシック" charset="0"/>
              <a:cs typeface="ＭＳ Ｐゴシック" charset="0"/>
            </a:endParaRPr>
          </a:p>
        </p:txBody>
      </p:sp>
      <p:sp>
        <p:nvSpPr>
          <p:cNvPr id="29700" name="Rectangle 3"/>
          <p:cNvSpPr>
            <a:spLocks noChangeArrowheads="1"/>
          </p:cNvSpPr>
          <p:nvPr/>
        </p:nvSpPr>
        <p:spPr bwMode="auto">
          <a:xfrm>
            <a:off x="0" y="32385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Calibri" charset="0"/>
              <a:ea typeface="ＭＳ Ｐゴシック" charset="0"/>
              <a:cs typeface="ＭＳ Ｐゴシック" charset="0"/>
            </a:endParaRPr>
          </a:p>
        </p:txBody>
      </p:sp>
      <p:pic>
        <p:nvPicPr>
          <p:cNvPr id="57348" name="Picture 6"/>
          <p:cNvPicPr>
            <a:picLocks noGrp="1" noChangeAspect="1" noChangeArrowheads="1"/>
          </p:cNvPicPr>
          <p:nvPr>
            <p:ph idx="1"/>
          </p:nvPr>
        </p:nvPicPr>
        <p:blipFill>
          <a:blip r:embed="rId2">
            <a:extLst>
              <a:ext uri="{28A0092B-C50C-407E-A947-70E740481C1C}">
                <a14:useLocalDpi xmlns:a14="http://schemas.microsoft.com/office/drawing/2010/main"/>
              </a:ext>
            </a:extLst>
          </a:blip>
          <a:srcRect l="2573" t="25899" r="29259" b="17545"/>
          <a:stretch>
            <a:fillRect/>
          </a:stretch>
        </p:blipFill>
        <p:spPr>
          <a:xfrm>
            <a:off x="457200" y="2763838"/>
            <a:ext cx="5175250" cy="26463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9" name="Metin kutusu 5"/>
          <p:cNvSpPr txBox="1">
            <a:spLocks noChangeArrowheads="1"/>
          </p:cNvSpPr>
          <p:nvPr/>
        </p:nvSpPr>
        <p:spPr bwMode="auto">
          <a:xfrm>
            <a:off x="261938" y="6189663"/>
            <a:ext cx="3154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tr-TR" altLang="tr-TR" sz="1000"/>
              <a:t>Kaynak: Viyana Şehri, Kadın Birimi, 2005, sayfa 109</a:t>
            </a:r>
          </a:p>
        </p:txBody>
      </p:sp>
      <p:sp>
        <p:nvSpPr>
          <p:cNvPr id="57350" name="TextBox 1"/>
          <p:cNvSpPr txBox="1">
            <a:spLocks noChangeArrowheads="1"/>
          </p:cNvSpPr>
          <p:nvPr/>
        </p:nvSpPr>
        <p:spPr bwMode="auto">
          <a:xfrm>
            <a:off x="457200" y="1839913"/>
            <a:ext cx="80025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tr-TR" altLang="tr-TR" sz="1800"/>
              <a:t>Viyana nüfusunun yaptığı şehir içi seyahatlerin amacını gösterir dağılım: Kadınlar (solda) alışveriş, ailenin günlük işleri ve çocuklara eşlik etme konularında erkeklerden daha fazla zaman harcıyor (2001 yılı verileri). </a:t>
            </a:r>
          </a:p>
        </p:txBody>
      </p:sp>
      <p:sp>
        <p:nvSpPr>
          <p:cNvPr id="57351" name="TextBox 2"/>
          <p:cNvSpPr txBox="1">
            <a:spLocks noChangeArrowheads="1"/>
          </p:cNvSpPr>
          <p:nvPr/>
        </p:nvSpPr>
        <p:spPr bwMode="auto">
          <a:xfrm>
            <a:off x="974725" y="5530850"/>
            <a:ext cx="1773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tr-TR" sz="1800"/>
              <a:t>Kadın</a:t>
            </a:r>
          </a:p>
        </p:txBody>
      </p:sp>
      <p:sp>
        <p:nvSpPr>
          <p:cNvPr id="57352" name="TextBox 8"/>
          <p:cNvSpPr txBox="1">
            <a:spLocks noChangeArrowheads="1"/>
          </p:cNvSpPr>
          <p:nvPr/>
        </p:nvSpPr>
        <p:spPr bwMode="auto">
          <a:xfrm>
            <a:off x="3857625" y="5499100"/>
            <a:ext cx="177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tr-TR" sz="1800"/>
              <a:t>Erkek</a:t>
            </a:r>
          </a:p>
        </p:txBody>
      </p:sp>
      <p:sp>
        <p:nvSpPr>
          <p:cNvPr id="57353" name="TextBox 3"/>
          <p:cNvSpPr txBox="1">
            <a:spLocks noChangeArrowheads="1"/>
          </p:cNvSpPr>
          <p:nvPr/>
        </p:nvSpPr>
        <p:spPr bwMode="auto">
          <a:xfrm>
            <a:off x="7950200" y="2452688"/>
            <a:ext cx="957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endParaRPr lang="tr-TR" altLang="tr-TR" sz="1800"/>
          </a:p>
        </p:txBody>
      </p:sp>
      <p:sp>
        <p:nvSpPr>
          <p:cNvPr id="5" name="TextBox 4"/>
          <p:cNvSpPr txBox="1"/>
          <p:nvPr/>
        </p:nvSpPr>
        <p:spPr>
          <a:xfrm>
            <a:off x="5632450" y="2973388"/>
            <a:ext cx="3275013" cy="2584450"/>
          </a:xfrm>
          <a:prstGeom prst="rect">
            <a:avLst/>
          </a:prstGeom>
          <a:noFill/>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tr-TR" altLang="tr-TR" sz="1800">
                <a:solidFill>
                  <a:srgbClr val="404040"/>
                </a:solidFill>
                <a:latin typeface="Wingdings" panose="05000000000000000000" pitchFamily="2" charset="2"/>
                <a:sym typeface="Wingdings" panose="05000000000000000000" pitchFamily="2" charset="2"/>
              </a:rPr>
              <a:t></a:t>
            </a:r>
            <a:r>
              <a:rPr lang="tr-TR" altLang="tr-TR" sz="1800"/>
              <a:t>Çalışma </a:t>
            </a:r>
          </a:p>
          <a:p>
            <a:r>
              <a:rPr lang="tr-TR" altLang="tr-TR" sz="1800">
                <a:solidFill>
                  <a:srgbClr val="595959"/>
                </a:solidFill>
                <a:latin typeface="Wingdings" panose="05000000000000000000" pitchFamily="2" charset="2"/>
                <a:sym typeface="Wingdings" panose="05000000000000000000" pitchFamily="2" charset="2"/>
              </a:rPr>
              <a:t></a:t>
            </a:r>
            <a:r>
              <a:rPr lang="tr-TR" altLang="tr-TR" sz="1800"/>
              <a:t>İş </a:t>
            </a:r>
          </a:p>
          <a:p>
            <a:r>
              <a:rPr lang="tr-TR" altLang="tr-TR" sz="1800">
                <a:solidFill>
                  <a:srgbClr val="7F7F7F"/>
                </a:solidFill>
                <a:latin typeface="Wingdings" panose="05000000000000000000" pitchFamily="2" charset="2"/>
                <a:sym typeface="Wingdings" panose="05000000000000000000" pitchFamily="2" charset="2"/>
              </a:rPr>
              <a:t></a:t>
            </a:r>
            <a:r>
              <a:rPr lang="tr-TR" altLang="tr-TR" sz="1800"/>
              <a:t>Eğitim </a:t>
            </a:r>
          </a:p>
          <a:p>
            <a:r>
              <a:rPr lang="tr-TR" altLang="tr-TR" sz="1800">
                <a:solidFill>
                  <a:srgbClr val="7F7F7F"/>
                </a:solidFill>
                <a:latin typeface="Wingdings" panose="05000000000000000000" pitchFamily="2" charset="2"/>
                <a:sym typeface="Wingdings" panose="05000000000000000000" pitchFamily="2" charset="2"/>
              </a:rPr>
              <a:t></a:t>
            </a:r>
            <a:r>
              <a:rPr lang="tr-TR" altLang="tr-TR" sz="1800"/>
              <a:t>Alışveriş </a:t>
            </a:r>
          </a:p>
          <a:p>
            <a:r>
              <a:rPr lang="tr-TR" altLang="tr-TR" sz="1800">
                <a:solidFill>
                  <a:srgbClr val="A6A6A6"/>
                </a:solidFill>
                <a:latin typeface="Wingdings" panose="05000000000000000000" pitchFamily="2" charset="2"/>
                <a:sym typeface="Wingdings" panose="05000000000000000000" pitchFamily="2" charset="2"/>
              </a:rPr>
              <a:t></a:t>
            </a:r>
            <a:r>
              <a:rPr lang="tr-TR" altLang="tr-TR" sz="1800"/>
              <a:t>Postane, kamu hizmetleri </a:t>
            </a:r>
          </a:p>
          <a:p>
            <a:r>
              <a:rPr lang="tr-TR" altLang="tr-TR" sz="1800">
                <a:solidFill>
                  <a:srgbClr val="BFBFBF"/>
                </a:solidFill>
                <a:latin typeface="Wingdings" panose="05000000000000000000" pitchFamily="2" charset="2"/>
                <a:sym typeface="Wingdings" panose="05000000000000000000" pitchFamily="2" charset="2"/>
              </a:rPr>
              <a:t></a:t>
            </a:r>
            <a:r>
              <a:rPr lang="tr-TR" altLang="tr-TR" sz="1800"/>
              <a:t>Eşlik etme örneğin okula çocuklarla birlikte yürüme vs</a:t>
            </a:r>
          </a:p>
          <a:p>
            <a:r>
              <a:rPr lang="tr-TR" altLang="tr-TR" sz="1800">
                <a:solidFill>
                  <a:srgbClr val="D9D9D9"/>
                </a:solidFill>
                <a:latin typeface="Wingdings" panose="05000000000000000000" pitchFamily="2" charset="2"/>
                <a:sym typeface="Wingdings" panose="05000000000000000000" pitchFamily="2" charset="2"/>
              </a:rPr>
              <a:t></a:t>
            </a:r>
            <a:r>
              <a:rPr lang="tr-TR" altLang="tr-TR" sz="1800"/>
              <a:t>Eğlence</a:t>
            </a:r>
          </a:p>
          <a:p>
            <a:endParaRPr lang="en-US" altLang="tr-TR" sz="180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el 4"/>
          <p:cNvSpPr>
            <a:spLocks noGrp="1"/>
          </p:cNvSpPr>
          <p:nvPr>
            <p:ph type="title"/>
          </p:nvPr>
        </p:nvSpPr>
        <p:spPr bwMode="auto">
          <a:xfrm>
            <a:off x="0" y="274638"/>
            <a:ext cx="8410575" cy="1335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tr-TR" altLang="tr-TR" sz="3800" smtClean="0">
                <a:solidFill>
                  <a:srgbClr val="C00000"/>
                </a:solidFill>
              </a:rPr>
              <a:t>75 yaş üstü kişilerin cinsiyet dağılımı</a:t>
            </a:r>
            <a:endParaRPr lang="en-US" altLang="tr-TR" sz="3800" smtClean="0">
              <a:solidFill>
                <a:srgbClr val="C00000"/>
              </a:solidFill>
            </a:endParaRPr>
          </a:p>
        </p:txBody>
      </p:sp>
      <p:sp>
        <p:nvSpPr>
          <p:cNvPr id="3072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GB">
              <a:latin typeface="Calibri" charset="0"/>
              <a:ea typeface="ＭＳ Ｐゴシック" charset="0"/>
              <a:cs typeface="ＭＳ Ｐゴシック" charset="0"/>
            </a:endParaRPr>
          </a:p>
        </p:txBody>
      </p:sp>
      <p:sp>
        <p:nvSpPr>
          <p:cNvPr id="30724" name="Rectangle 3"/>
          <p:cNvSpPr>
            <a:spLocks noChangeArrowheads="1"/>
          </p:cNvSpPr>
          <p:nvPr/>
        </p:nvSpPr>
        <p:spPr bwMode="auto">
          <a:xfrm>
            <a:off x="0" y="32385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Calibri" charset="0"/>
              <a:ea typeface="ＭＳ Ｐゴシック" charset="0"/>
              <a:cs typeface="ＭＳ Ｐゴシック" charset="0"/>
            </a:endParaRPr>
          </a:p>
        </p:txBody>
      </p:sp>
      <p:pic>
        <p:nvPicPr>
          <p:cNvPr id="58372" name="Grafik 7"/>
          <p:cNvPicPr>
            <a:picLocks noChangeAspect="1"/>
          </p:cNvPicPr>
          <p:nvPr/>
        </p:nvPicPr>
        <p:blipFill>
          <a:blip r:embed="rId2" cstate="email">
            <a:extLst>
              <a:ext uri="{28A0092B-C50C-407E-A947-70E740481C1C}">
                <a14:useLocalDpi xmlns:a14="http://schemas.microsoft.com/office/drawing/2010/main"/>
              </a:ext>
            </a:extLst>
          </a:blip>
          <a:srcRect l="4701" t="29619" r="59763" b="14078"/>
          <a:stretch>
            <a:fillRect/>
          </a:stretch>
        </p:blipFill>
        <p:spPr bwMode="auto">
          <a:xfrm>
            <a:off x="434975" y="2382838"/>
            <a:ext cx="3287713"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Metin kutusu 5"/>
          <p:cNvSpPr txBox="1">
            <a:spLocks noChangeArrowheads="1"/>
          </p:cNvSpPr>
          <p:nvPr/>
        </p:nvSpPr>
        <p:spPr bwMode="auto">
          <a:xfrm>
            <a:off x="261938" y="6189663"/>
            <a:ext cx="31638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tr-TR" sz="1000"/>
              <a:t>Kaynak: Viyana Şehri İstatistik Yıllığı, 2011, sayfa 70</a:t>
            </a:r>
          </a:p>
        </p:txBody>
      </p:sp>
      <p:sp>
        <p:nvSpPr>
          <p:cNvPr id="58374" name="TextBox 1"/>
          <p:cNvSpPr txBox="1">
            <a:spLocks noChangeArrowheads="1"/>
          </p:cNvSpPr>
          <p:nvPr/>
        </p:nvSpPr>
        <p:spPr bwMode="auto">
          <a:xfrm>
            <a:off x="765175" y="1287463"/>
            <a:ext cx="7880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tr-TR" altLang="tr-TR" sz="1800" b="1"/>
              <a:t>75 yaş üstü kişilerin cinsiyet dağılımı: </a:t>
            </a:r>
          </a:p>
          <a:p>
            <a:r>
              <a:rPr lang="tr-TR" altLang="tr-TR" sz="1800"/>
              <a:t>75 yaş üstü kişilerin üçte ikisinden fazlasını kadınlar oluşturuyor. 60 ila 74 yaş grubu içerisinde kadınların oranı % 54.</a:t>
            </a:r>
          </a:p>
          <a:p>
            <a:endParaRPr lang="en-US" altLang="tr-TR" sz="1800"/>
          </a:p>
        </p:txBody>
      </p:sp>
      <p:sp>
        <p:nvSpPr>
          <p:cNvPr id="3" name="TextBox 2"/>
          <p:cNvSpPr txBox="1"/>
          <p:nvPr/>
        </p:nvSpPr>
        <p:spPr>
          <a:xfrm>
            <a:off x="4017963" y="3238500"/>
            <a:ext cx="1931987" cy="646113"/>
          </a:xfrm>
          <a:prstGeom prst="rect">
            <a:avLst/>
          </a:prstGeom>
          <a:noFill/>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tr-TR" sz="1800">
                <a:solidFill>
                  <a:srgbClr val="404040"/>
                </a:solidFill>
                <a:latin typeface="Wingdings" panose="05000000000000000000" pitchFamily="2" charset="2"/>
                <a:sym typeface="Wingdings" panose="05000000000000000000" pitchFamily="2" charset="2"/>
              </a:rPr>
              <a:t></a:t>
            </a:r>
            <a:r>
              <a:rPr lang="en-US" altLang="tr-TR" sz="1800"/>
              <a:t>Kadın</a:t>
            </a:r>
          </a:p>
          <a:p>
            <a:r>
              <a:rPr lang="en-US" altLang="tr-TR" sz="1800">
                <a:solidFill>
                  <a:srgbClr val="7F7F7F"/>
                </a:solidFill>
                <a:latin typeface="Wingdings" panose="05000000000000000000" pitchFamily="2" charset="2"/>
                <a:sym typeface="Wingdings" panose="05000000000000000000" pitchFamily="2" charset="2"/>
              </a:rPr>
              <a:t></a:t>
            </a:r>
            <a:r>
              <a:rPr lang="en-US" altLang="tr-TR" sz="1800"/>
              <a:t>Erkek</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el 1"/>
          <p:cNvSpPr>
            <a:spLocks noGrp="1"/>
          </p:cNvSpPr>
          <p:nvPr>
            <p:ph type="title"/>
          </p:nvPr>
        </p:nvSpPr>
        <p:spPr bwMode="auto">
          <a:xfrm>
            <a:off x="3530600" y="377825"/>
            <a:ext cx="4403725" cy="96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tr-TR" altLang="tr-TR" sz="2800" b="1" smtClean="0">
                <a:solidFill>
                  <a:srgbClr val="C00000"/>
                </a:solidFill>
              </a:rPr>
              <a:t>Farklı yaşam evreleri için planlama</a:t>
            </a:r>
            <a:r>
              <a:rPr lang="en-GB" altLang="tr-TR" sz="2800" b="1" smtClean="0">
                <a:solidFill>
                  <a:srgbClr val="C00000"/>
                </a:solidFill>
              </a:rPr>
              <a:t/>
            </a:r>
            <a:br>
              <a:rPr lang="en-GB" altLang="tr-TR" sz="2800" b="1" smtClean="0">
                <a:solidFill>
                  <a:srgbClr val="C00000"/>
                </a:solidFill>
              </a:rPr>
            </a:br>
            <a:endParaRPr lang="en-GB" altLang="tr-TR" sz="2800" b="1" smtClean="0">
              <a:solidFill>
                <a:srgbClr val="C00000"/>
              </a:solidFill>
            </a:endParaRPr>
          </a:p>
        </p:txBody>
      </p:sp>
      <p:sp>
        <p:nvSpPr>
          <p:cNvPr id="59394" name="Inhaltsplatzhalter 2"/>
          <p:cNvSpPr>
            <a:spLocks noGrp="1"/>
          </p:cNvSpPr>
          <p:nvPr>
            <p:ph sz="half" idx="1"/>
          </p:nvPr>
        </p:nvSpPr>
        <p:spPr>
          <a:xfrm>
            <a:off x="3530600" y="1609725"/>
            <a:ext cx="5092700" cy="4806950"/>
          </a:xfrm>
        </p:spPr>
        <p:txBody>
          <a:bodyPr/>
          <a:lstStyle/>
          <a:p>
            <a:pPr marL="0" indent="0"/>
            <a:endParaRPr lang="en-GB" altLang="tr-TR" sz="2400" smtClean="0"/>
          </a:p>
          <a:p>
            <a:pPr marL="0" indent="0"/>
            <a:r>
              <a:rPr lang="tr-TR" altLang="tr-TR" sz="2400" smtClean="0"/>
              <a:t>Özellikle başka kişileri bağımlı kullanıcılara odaklanır:</a:t>
            </a:r>
          </a:p>
          <a:p>
            <a:pPr marL="0" indent="0">
              <a:spcBef>
                <a:spcPts val="1875"/>
              </a:spcBef>
              <a:buFontTx/>
              <a:buChar char="•"/>
            </a:pPr>
            <a:r>
              <a:rPr lang="tr-TR" altLang="tr-TR" sz="2400" smtClean="0"/>
              <a:t>12 yaş ve altı çocuklar</a:t>
            </a:r>
          </a:p>
          <a:p>
            <a:pPr marL="0" indent="0">
              <a:spcBef>
                <a:spcPts val="1875"/>
              </a:spcBef>
              <a:buFontTx/>
              <a:buChar char="•"/>
            </a:pPr>
            <a:r>
              <a:rPr lang="tr-TR" altLang="tr-TR" sz="2400" smtClean="0"/>
              <a:t>Aile işleri ile çalışmayı birlikte sürdüren kişiler</a:t>
            </a:r>
            <a:endParaRPr lang="en-GB" altLang="tr-TR" sz="2400" smtClean="0"/>
          </a:p>
          <a:p>
            <a:pPr marL="0" indent="0">
              <a:spcBef>
                <a:spcPts val="1875"/>
              </a:spcBef>
              <a:buFontTx/>
              <a:buChar char="•"/>
            </a:pPr>
            <a:r>
              <a:rPr lang="tr-TR" altLang="tr-TR" sz="2400" smtClean="0"/>
              <a:t>75 yaş civarında olan yaşlı insanlar</a:t>
            </a:r>
            <a:endParaRPr lang="en-GB" altLang="tr-TR" smtClean="0"/>
          </a:p>
          <a:p>
            <a:pPr marL="0" indent="0"/>
            <a:r>
              <a:rPr lang="en-GB" altLang="tr-TR" sz="1200" smtClean="0"/>
              <a:t/>
            </a:r>
            <a:br>
              <a:rPr lang="en-GB" altLang="tr-TR" sz="1200" smtClean="0"/>
            </a:br>
            <a:endParaRPr lang="en-GB" altLang="tr-TR" smtClean="0"/>
          </a:p>
        </p:txBody>
      </p:sp>
      <p:pic>
        <p:nvPicPr>
          <p:cNvPr id="59395" name="Grafik 8"/>
          <p:cNvPicPr>
            <a:picLocks noGrp="1" noChangeAspect="1"/>
          </p:cNvPicPr>
          <p:nvPr>
            <p:ph sz="half" idx="2"/>
          </p:nvPr>
        </p:nvPicPr>
        <p:blipFill>
          <a:blip r:embed="rId2" cstate="email">
            <a:extLst>
              <a:ext uri="{28A0092B-C50C-407E-A947-70E740481C1C}">
                <a14:useLocalDpi xmlns:a14="http://schemas.microsoft.com/office/drawing/2010/main"/>
              </a:ext>
            </a:extLst>
          </a:blip>
          <a:srcRect t="43259"/>
          <a:stretch>
            <a:fillRect/>
          </a:stretch>
        </p:blipFill>
        <p:spPr>
          <a:xfrm>
            <a:off x="0" y="377825"/>
            <a:ext cx="3265488" cy="6480175"/>
          </a:xfr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ctrTitle"/>
          </p:nvPr>
        </p:nvSpPr>
        <p:spPr bwMode="auto">
          <a:xfrm>
            <a:off x="685800" y="2130425"/>
            <a:ext cx="7772400" cy="316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b="1" smtClean="0">
                <a:solidFill>
                  <a:srgbClr val="C00000"/>
                </a:solidFill>
                <a:sym typeface="Wingdings" panose="05000000000000000000" pitchFamily="2" charset="2"/>
              </a:rPr>
              <a:t>Kapsamlı planlama stratejisi olarak toplumsal cinsiyet eşitliği </a:t>
            </a:r>
            <a:br>
              <a:rPr lang="tr-TR" altLang="tr-TR" b="1" smtClean="0">
                <a:solidFill>
                  <a:srgbClr val="C00000"/>
                </a:solidFill>
                <a:sym typeface="Wingdings" panose="05000000000000000000" pitchFamily="2" charset="2"/>
              </a:rPr>
            </a:br>
            <a:endParaRPr lang="en-IE" altLang="tr-TR" b="1" smtClean="0">
              <a:solidFill>
                <a:srgbClr val="C00000"/>
              </a:solidFill>
            </a:endParaRPr>
          </a:p>
        </p:txBody>
      </p:sp>
      <p:sp>
        <p:nvSpPr>
          <p:cNvPr id="16387" name="Content Placeholder 2"/>
          <p:cNvSpPr>
            <a:spLocks noGrp="1"/>
          </p:cNvSpPr>
          <p:nvPr>
            <p:ph type="subTitle" idx="1"/>
          </p:nvPr>
        </p:nvSpPr>
        <p:spPr/>
        <p:txBody>
          <a:bodyPr/>
          <a:lstStyle/>
          <a:p>
            <a:pPr>
              <a:defRPr/>
            </a:pPr>
            <a:endParaRPr lang="en-IE" b="1" dirty="0" smtClean="0">
              <a:ea typeface="MS PGothic" pitchFamily="34" charset="-128"/>
            </a:endParaRPr>
          </a:p>
          <a:p>
            <a:pPr>
              <a:defRPr/>
            </a:pPr>
            <a:endParaRPr lang="en-IE" b="1" dirty="0" smtClean="0">
              <a:ea typeface="MS PGothic" pitchFamily="34" charset="-12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Bild 4" descr="planninglevels.jpg"/>
          <p:cNvPicPr>
            <a:picLocks noChangeAspect="1"/>
          </p:cNvPicPr>
          <p:nvPr/>
        </p:nvPicPr>
        <p:blipFill>
          <a:blip r:embed="rId2">
            <a:extLst>
              <a:ext uri="{28A0092B-C50C-407E-A947-70E740481C1C}">
                <a14:useLocalDpi xmlns:a14="http://schemas.microsoft.com/office/drawing/2010/main"/>
              </a:ext>
            </a:extLst>
          </a:blip>
          <a:srcRect t="14661"/>
          <a:stretch>
            <a:fillRect/>
          </a:stretch>
        </p:blipFill>
        <p:spPr bwMode="auto">
          <a:xfrm>
            <a:off x="317500" y="949325"/>
            <a:ext cx="8639175"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TextBox 1"/>
          <p:cNvSpPr txBox="1">
            <a:spLocks noChangeArrowheads="1"/>
          </p:cNvSpPr>
          <p:nvPr/>
        </p:nvSpPr>
        <p:spPr bwMode="auto">
          <a:xfrm>
            <a:off x="612775" y="360363"/>
            <a:ext cx="4437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tr-TR" altLang="tr-TR" sz="1800" b="1"/>
              <a:t>Farklı planlama aşamalarında toplumsal cinsiyet eşitliği:</a:t>
            </a:r>
            <a:endParaRPr lang="en-US" altLang="tr-TR" sz="1800" b="1"/>
          </a:p>
        </p:txBody>
      </p:sp>
      <p:sp>
        <p:nvSpPr>
          <p:cNvPr id="61443" name="TextBox 4"/>
          <p:cNvSpPr txBox="1">
            <a:spLocks noChangeArrowheads="1"/>
          </p:cNvSpPr>
          <p:nvPr/>
        </p:nvSpPr>
        <p:spPr bwMode="auto">
          <a:xfrm>
            <a:off x="1990725" y="949325"/>
            <a:ext cx="2497138"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tr-TR" altLang="tr-TR" sz="1800"/>
              <a:t>Master planlar, şehir planlama konseptleri ve kılavuzlar</a:t>
            </a:r>
            <a:endParaRPr lang="en-US" altLang="tr-TR" sz="1800"/>
          </a:p>
        </p:txBody>
      </p:sp>
      <p:sp>
        <p:nvSpPr>
          <p:cNvPr id="61444" name="TextBox 5"/>
          <p:cNvSpPr txBox="1">
            <a:spLocks noChangeArrowheads="1"/>
          </p:cNvSpPr>
          <p:nvPr/>
        </p:nvSpPr>
        <p:spPr bwMode="auto">
          <a:xfrm>
            <a:off x="1990725" y="2859088"/>
            <a:ext cx="2497138"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tr-TR" altLang="tr-TR" sz="1800"/>
              <a:t>Zon oluşturma ve gelişim planları</a:t>
            </a:r>
            <a:endParaRPr lang="en-US" altLang="tr-TR" sz="1800"/>
          </a:p>
        </p:txBody>
      </p:sp>
      <p:sp>
        <p:nvSpPr>
          <p:cNvPr id="61445" name="TextBox 6"/>
          <p:cNvSpPr txBox="1">
            <a:spLocks noChangeArrowheads="1"/>
          </p:cNvSpPr>
          <p:nvPr/>
        </p:nvSpPr>
        <p:spPr bwMode="auto">
          <a:xfrm>
            <a:off x="2008188" y="4598988"/>
            <a:ext cx="2497137" cy="1476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tr-TR" altLang="tr-TR" sz="1800"/>
              <a:t>Kamu alanları, </a:t>
            </a:r>
          </a:p>
          <a:p>
            <a:pPr eaLnBrk="1" hangingPunct="1"/>
            <a:r>
              <a:rPr lang="tr-TR" altLang="tr-TR" sz="1800"/>
              <a:t>yerleşim ve kamusal fonksiyonu olan binalar için proje yönetim</a:t>
            </a:r>
            <a:endParaRPr lang="en-US" altLang="tr-TR" sz="1800"/>
          </a:p>
        </p:txBody>
      </p:sp>
      <p:sp>
        <p:nvSpPr>
          <p:cNvPr id="61446" name="TextBox 7"/>
          <p:cNvSpPr txBox="1">
            <a:spLocks noChangeArrowheads="1"/>
          </p:cNvSpPr>
          <p:nvPr/>
        </p:nvSpPr>
        <p:spPr bwMode="auto">
          <a:xfrm>
            <a:off x="4754563" y="395288"/>
            <a:ext cx="3873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tr-TR" altLang="tr-TR" sz="1800" b="1"/>
              <a:t>Cinsiyet anaakımlaştırma için başlangıç noktaları</a:t>
            </a:r>
            <a:endParaRPr lang="en-US" altLang="tr-TR" sz="1800" b="1"/>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el 1"/>
          <p:cNvSpPr>
            <a:spLocks noGrp="1"/>
          </p:cNvSpPr>
          <p:nvPr>
            <p:ph type="title"/>
          </p:nvPr>
        </p:nvSpPr>
        <p:spPr bwMode="auto">
          <a:xfrm>
            <a:off x="635000" y="274638"/>
            <a:ext cx="7137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z="3600" smtClean="0">
                <a:solidFill>
                  <a:srgbClr val="C00000"/>
                </a:solidFill>
                <a:cs typeface="Arial" panose="020B0604020202020204" pitchFamily="34" charset="0"/>
              </a:rPr>
              <a:t>Şehir planlamada iki temel konu için göstergelerin belirlenmesi</a:t>
            </a:r>
            <a:r>
              <a:rPr lang="en-GB" altLang="tr-TR" sz="2800" smtClean="0">
                <a:solidFill>
                  <a:srgbClr val="C00000"/>
                </a:solidFill>
                <a:cs typeface="Arial" panose="020B0604020202020204" pitchFamily="34" charset="0"/>
              </a:rPr>
              <a:t> </a:t>
            </a:r>
            <a:endParaRPr lang="en-GB" altLang="tr-TR" sz="3600" smtClean="0"/>
          </a:p>
        </p:txBody>
      </p:sp>
      <p:graphicFrame>
        <p:nvGraphicFramePr>
          <p:cNvPr id="62466" name="Objekt 2"/>
          <p:cNvGraphicFramePr>
            <a:graphicFrameLocks noChangeAspect="1"/>
          </p:cNvGraphicFramePr>
          <p:nvPr/>
        </p:nvGraphicFramePr>
        <p:xfrm>
          <a:off x="2654300" y="2324100"/>
          <a:ext cx="6032500" cy="3657600"/>
        </p:xfrm>
        <a:graphic>
          <a:graphicData uri="http://schemas.openxmlformats.org/presentationml/2006/ole">
            <mc:AlternateContent xmlns:mc="http://schemas.openxmlformats.org/markup-compatibility/2006">
              <mc:Choice xmlns:v="urn:schemas-microsoft-com:vml" Requires="v">
                <p:oleObj spid="_x0000_s62475" name="Dokument" r:id="rId4" imgW="5917982" imgH="3301878" progId="Word.Document.12">
                  <p:embed/>
                </p:oleObj>
              </mc:Choice>
              <mc:Fallback>
                <p:oleObj name="Dokument" r:id="rId4" imgW="5917982" imgH="3301878" progId="Word.Document.12">
                  <p:embed/>
                  <p:pic>
                    <p:nvPicPr>
                      <p:cNvPr id="0"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300" y="2324100"/>
                        <a:ext cx="60325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467" name="Rechteck 3"/>
          <p:cNvSpPr>
            <a:spLocks noChangeArrowheads="1"/>
          </p:cNvSpPr>
          <p:nvPr/>
        </p:nvSpPr>
        <p:spPr bwMode="auto">
          <a:xfrm>
            <a:off x="457200" y="1627188"/>
            <a:ext cx="8229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tr-TR" altLang="tr-TR">
                <a:solidFill>
                  <a:srgbClr val="C00000"/>
                </a:solidFill>
                <a:cs typeface="Arial" panose="020B0604020202020204" pitchFamily="34" charset="0"/>
              </a:rPr>
              <a:t>Kent oluşumları ve Yaşam Kalitesi ile Açık Alanlar ve Hareketlilik / Mobilite </a:t>
            </a:r>
            <a:endParaRPr lang="de-DE" altLang="tr-TR"/>
          </a:p>
        </p:txBody>
      </p:sp>
      <p:sp>
        <p:nvSpPr>
          <p:cNvPr id="62468" name="Textfeld 4"/>
          <p:cNvSpPr txBox="1">
            <a:spLocks noChangeArrowheads="1"/>
          </p:cNvSpPr>
          <p:nvPr/>
        </p:nvSpPr>
        <p:spPr bwMode="auto">
          <a:xfrm>
            <a:off x="457200" y="2601913"/>
            <a:ext cx="1960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tr-TR" altLang="tr-TR" sz="1800" b="1">
                <a:solidFill>
                  <a:srgbClr val="C00000"/>
                </a:solidFill>
                <a:cs typeface="Arial" panose="020B0604020202020204" pitchFamily="34" charset="0"/>
              </a:rPr>
              <a:t>Sorunların gözden </a:t>
            </a:r>
          </a:p>
          <a:p>
            <a:pPr eaLnBrk="1" hangingPunct="1"/>
            <a:r>
              <a:rPr lang="tr-TR" altLang="tr-TR" sz="1800" b="1">
                <a:solidFill>
                  <a:srgbClr val="C00000"/>
                </a:solidFill>
                <a:cs typeface="Arial" panose="020B0604020202020204" pitchFamily="34" charset="0"/>
              </a:rPr>
              <a:t>geçirilmesi</a:t>
            </a:r>
            <a:endParaRPr lang="en-GB" altLang="tr-TR" sz="1800" b="1">
              <a:solidFill>
                <a:srgbClr val="C00000"/>
              </a:solidFill>
              <a:cs typeface="Arial" panose="020B0604020202020204" pitchFamily="34" charset="0"/>
            </a:endParaRPr>
          </a:p>
        </p:txBody>
      </p:sp>
      <p:sp>
        <p:nvSpPr>
          <p:cNvPr id="9" name="Textfeld 8"/>
          <p:cNvSpPr txBox="1">
            <a:spLocks noChangeArrowheads="1"/>
          </p:cNvSpPr>
          <p:nvPr/>
        </p:nvSpPr>
        <p:spPr bwMode="auto">
          <a:xfrm>
            <a:off x="457200" y="3170238"/>
            <a:ext cx="1358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defRPr/>
            </a:pPr>
            <a:r>
              <a:rPr lang="tr-TR" b="1" dirty="0" smtClean="0">
                <a:solidFill>
                  <a:srgbClr val="C00000"/>
                </a:solidFill>
                <a:latin typeface="+mj-lt"/>
                <a:cs typeface="Arial" charset="0"/>
              </a:rPr>
              <a:t>Kalite kriteri</a:t>
            </a:r>
            <a:endParaRPr lang="en-GB" b="1" dirty="0" smtClean="0">
              <a:solidFill>
                <a:srgbClr val="C00000"/>
              </a:solidFill>
              <a:latin typeface="+mj-lt"/>
              <a:cs typeface="Arial" charset="0"/>
            </a:endParaRPr>
          </a:p>
        </p:txBody>
      </p:sp>
      <p:sp>
        <p:nvSpPr>
          <p:cNvPr id="62470" name="Textfeld 9"/>
          <p:cNvSpPr txBox="1">
            <a:spLocks noChangeArrowheads="1"/>
          </p:cNvSpPr>
          <p:nvPr/>
        </p:nvSpPr>
        <p:spPr bwMode="auto">
          <a:xfrm>
            <a:off x="457200" y="3740150"/>
            <a:ext cx="1382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tr-TR" altLang="tr-TR" sz="1800" b="1">
                <a:solidFill>
                  <a:srgbClr val="C00000"/>
                </a:solidFill>
                <a:cs typeface="Arial" panose="020B0604020202020204" pitchFamily="34" charset="0"/>
              </a:rPr>
              <a:t>Yorumlar ve </a:t>
            </a:r>
          </a:p>
          <a:p>
            <a:pPr eaLnBrk="1" hangingPunct="1"/>
            <a:r>
              <a:rPr lang="tr-TR" altLang="tr-TR" sz="1800" b="1">
                <a:solidFill>
                  <a:srgbClr val="C00000"/>
                </a:solidFill>
                <a:cs typeface="Arial" panose="020B0604020202020204" pitchFamily="34" charset="0"/>
              </a:rPr>
              <a:t>açıklamalar</a:t>
            </a:r>
            <a:endParaRPr lang="en-US" altLang="tr-TR" sz="1800" b="1">
              <a:solidFill>
                <a:srgbClr val="C00000"/>
              </a:solidFill>
              <a:cs typeface="Arial" panose="020B0604020202020204" pitchFamily="34" charset="0"/>
            </a:endParaRPr>
          </a:p>
        </p:txBody>
      </p:sp>
      <p:cxnSp>
        <p:nvCxnSpPr>
          <p:cNvPr id="11" name="Gerade Verbindung 6"/>
          <p:cNvCxnSpPr>
            <a:cxnSpLocks noChangeShapeType="1"/>
            <a:stCxn id="62468" idx="3"/>
          </p:cNvCxnSpPr>
          <p:nvPr/>
        </p:nvCxnSpPr>
        <p:spPr bwMode="auto">
          <a:xfrm flipV="1">
            <a:off x="2417763" y="2786063"/>
            <a:ext cx="236537" cy="139700"/>
          </a:xfrm>
          <a:prstGeom prst="line">
            <a:avLst/>
          </a:prstGeom>
          <a:noFill/>
          <a:ln w="25400">
            <a:solidFill>
              <a:srgbClr val="C00000"/>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cxnSp>
        <p:nvCxnSpPr>
          <p:cNvPr id="12" name="Gerade Verbindung 12"/>
          <p:cNvCxnSpPr>
            <a:cxnSpLocks noChangeShapeType="1"/>
            <a:stCxn id="9" idx="3"/>
          </p:cNvCxnSpPr>
          <p:nvPr/>
        </p:nvCxnSpPr>
        <p:spPr bwMode="auto">
          <a:xfrm>
            <a:off x="1816100" y="3354388"/>
            <a:ext cx="2463800" cy="1587"/>
          </a:xfrm>
          <a:prstGeom prst="line">
            <a:avLst/>
          </a:prstGeom>
          <a:noFill/>
          <a:ln w="25400">
            <a:solidFill>
              <a:srgbClr val="C00000"/>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cxnSp>
        <p:nvCxnSpPr>
          <p:cNvPr id="13" name="Gerade Verbindung 15"/>
          <p:cNvCxnSpPr>
            <a:cxnSpLocks noChangeShapeType="1"/>
            <a:stCxn id="62470" idx="3"/>
          </p:cNvCxnSpPr>
          <p:nvPr/>
        </p:nvCxnSpPr>
        <p:spPr bwMode="auto">
          <a:xfrm flipV="1">
            <a:off x="1839913" y="4062413"/>
            <a:ext cx="5005387" cy="1587"/>
          </a:xfrm>
          <a:prstGeom prst="line">
            <a:avLst/>
          </a:prstGeom>
          <a:noFill/>
          <a:ln w="25400">
            <a:solidFill>
              <a:srgbClr val="C00000"/>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ctrTitle"/>
          </p:nvPr>
        </p:nvSpPr>
        <p:spPr bwMode="auto">
          <a:xfrm>
            <a:off x="541338" y="949325"/>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z="6000" b="1" smtClean="0">
                <a:solidFill>
                  <a:srgbClr val="C00000"/>
                </a:solidFill>
              </a:rPr>
              <a:t>Adil Paylaşımlı Kentler</a:t>
            </a:r>
            <a:endParaRPr lang="en-IE" altLang="tr-TR" sz="6000" b="1" smtClean="0">
              <a:solidFill>
                <a:srgbClr val="C00000"/>
              </a:solidFill>
            </a:endParaRPr>
          </a:p>
        </p:txBody>
      </p:sp>
      <p:sp>
        <p:nvSpPr>
          <p:cNvPr id="41986" name="Subtitle 2"/>
          <p:cNvSpPr>
            <a:spLocks noGrp="1"/>
          </p:cNvSpPr>
          <p:nvPr>
            <p:ph type="subTitle" idx="1"/>
          </p:nvPr>
        </p:nvSpPr>
        <p:spPr>
          <a:xfrm>
            <a:off x="1295400" y="3057525"/>
            <a:ext cx="6697663" cy="1130300"/>
          </a:xfrm>
        </p:spPr>
        <p:txBody>
          <a:bodyPr/>
          <a:lstStyle/>
          <a:p>
            <a:r>
              <a:rPr lang="tr-TR" altLang="tr-TR" b="1" smtClean="0">
                <a:solidFill>
                  <a:srgbClr val="C00000"/>
                </a:solidFill>
              </a:rPr>
              <a:t>Viyana Şehir Planlamasında Cinsiyet Duyarlı Yaklaşım</a:t>
            </a:r>
            <a:endParaRPr lang="en-GB" altLang="tr-TR" sz="1600" b="1" smtClean="0">
              <a:solidFill>
                <a:schemeClr val="tx1"/>
              </a:solidFill>
            </a:endParaRPr>
          </a:p>
          <a:p>
            <a:endParaRPr lang="en-GB" altLang="tr-TR" sz="1600" b="1" smtClean="0">
              <a:solidFill>
                <a:schemeClr val="tx1"/>
              </a:solidFill>
            </a:endParaRPr>
          </a:p>
          <a:p>
            <a:r>
              <a:rPr lang="en-US" altLang="tr-TR" sz="1600" b="1" smtClean="0">
                <a:solidFill>
                  <a:schemeClr val="tx1"/>
                </a:solidFill>
              </a:rPr>
              <a:t>Doç. Dr. Doris Damyanovic</a:t>
            </a:r>
          </a:p>
          <a:p>
            <a:r>
              <a:rPr lang="tr-TR" altLang="tr-TR" sz="1600" b="1" smtClean="0">
                <a:solidFill>
                  <a:schemeClr val="tx1"/>
                </a:solidFill>
              </a:rPr>
              <a:t>Peyzaj Planlama Enstitüsü, Peyzaj, Mekan ve Altyapı Bilimleri Bölümü, BOKU, Viyana</a:t>
            </a:r>
            <a:endParaRPr lang="en-US" altLang="tr-TR" sz="1600" b="1" smtClean="0">
              <a:solidFill>
                <a:schemeClr val="tx1"/>
              </a:solidFill>
            </a:endParaRPr>
          </a:p>
          <a:p>
            <a:endParaRPr lang="en-US" altLang="tr-TR" sz="1600" b="1" smtClean="0">
              <a:solidFill>
                <a:schemeClr val="tx1"/>
              </a:solidFill>
            </a:endParaRPr>
          </a:p>
          <a:p>
            <a:r>
              <a:rPr lang="tr-TR" altLang="tr-TR" sz="1600" b="1" smtClean="0">
                <a:solidFill>
                  <a:schemeClr val="tx1"/>
                </a:solidFill>
              </a:rPr>
              <a:t>Kadın Dostu Kentler Konferansı</a:t>
            </a:r>
          </a:p>
          <a:p>
            <a:r>
              <a:rPr lang="en-US" altLang="tr-TR" sz="1600" b="1" smtClean="0">
                <a:solidFill>
                  <a:schemeClr val="tx1"/>
                </a:solidFill>
              </a:rPr>
              <a:t>Ankara 10-11</a:t>
            </a:r>
            <a:r>
              <a:rPr lang="en-US" altLang="tr-TR" sz="1600" b="1" baseline="30000" smtClean="0">
                <a:solidFill>
                  <a:schemeClr val="tx1"/>
                </a:solidFill>
              </a:rPr>
              <a:t> </a:t>
            </a:r>
            <a:r>
              <a:rPr lang="tr-TR" altLang="tr-TR" sz="1600" b="1" smtClean="0">
                <a:solidFill>
                  <a:schemeClr val="tx1"/>
                </a:solidFill>
              </a:rPr>
              <a:t>Haziran</a:t>
            </a:r>
            <a:r>
              <a:rPr lang="en-US" altLang="tr-TR" sz="1600" b="1" smtClean="0">
                <a:solidFill>
                  <a:schemeClr val="tx1"/>
                </a:solidFill>
              </a:rPr>
              <a:t>, </a:t>
            </a:r>
            <a:r>
              <a:rPr lang="tr-TR" altLang="tr-TR" sz="1600" b="1" smtClean="0">
                <a:solidFill>
                  <a:schemeClr val="tx1"/>
                </a:solidFill>
              </a:rPr>
              <a:t>Türkiye</a:t>
            </a:r>
            <a:endParaRPr lang="en-US" altLang="tr-TR" sz="1600" smtClean="0">
              <a:solidFill>
                <a:schemeClr val="tx1"/>
              </a:solidFill>
            </a:endParaRPr>
          </a:p>
          <a:p>
            <a:endParaRPr lang="en-IE" altLang="tr-TR" smtClean="0">
              <a:solidFill>
                <a:srgbClr val="898989"/>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el 4"/>
          <p:cNvSpPr>
            <a:spLocks noGrp="1"/>
          </p:cNvSpPr>
          <p:nvPr>
            <p:ph type="title"/>
          </p:nvPr>
        </p:nvSpPr>
        <p:spPr bwMode="auto">
          <a:xfrm>
            <a:off x="457200" y="152400"/>
            <a:ext cx="8458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tr-TR" altLang="tr-TR" sz="3800" smtClean="0">
                <a:solidFill>
                  <a:srgbClr val="C00000"/>
                </a:solidFill>
              </a:rPr>
              <a:t>Bir master planının (örneğin Aspern) uygunluğunun değerlendirilebilmesi için günlük ulaşım</a:t>
            </a:r>
            <a:endParaRPr lang="en-US" altLang="tr-TR" sz="3800" smtClean="0">
              <a:solidFill>
                <a:srgbClr val="C00000"/>
              </a:solidFill>
            </a:endParaRPr>
          </a:p>
        </p:txBody>
      </p:sp>
      <p:sp>
        <p:nvSpPr>
          <p:cNvPr id="3584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GB">
              <a:latin typeface="Calibri" charset="0"/>
              <a:ea typeface="ＭＳ Ｐゴシック" charset="0"/>
              <a:cs typeface="ＭＳ Ｐゴシック" charset="0"/>
            </a:endParaRPr>
          </a:p>
        </p:txBody>
      </p:sp>
      <p:sp>
        <p:nvSpPr>
          <p:cNvPr id="35844" name="Rectangle 3"/>
          <p:cNvSpPr>
            <a:spLocks noChangeArrowheads="1"/>
          </p:cNvSpPr>
          <p:nvPr/>
        </p:nvSpPr>
        <p:spPr bwMode="auto">
          <a:xfrm>
            <a:off x="0" y="32385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Calibri" charset="0"/>
              <a:ea typeface="ＭＳ Ｐゴシック" charset="0"/>
              <a:cs typeface="ＭＳ Ｐゴシック" charset="0"/>
            </a:endParaRPr>
          </a:p>
        </p:txBody>
      </p:sp>
      <p:pic>
        <p:nvPicPr>
          <p:cNvPr id="35845"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0550" y="1935163"/>
            <a:ext cx="3763963" cy="43926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35846"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7263" y="1957388"/>
            <a:ext cx="4006850" cy="4348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3494" name="Rechteck 1"/>
          <p:cNvSpPr>
            <a:spLocks noChangeArrowheads="1"/>
          </p:cNvSpPr>
          <p:nvPr/>
        </p:nvSpPr>
        <p:spPr bwMode="auto">
          <a:xfrm>
            <a:off x="195263" y="6345238"/>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tr-TR" altLang="tr-TR" sz="1000"/>
              <a:t>Ücretli iş ve aile işlerinin bir arada olduğu durum</a:t>
            </a:r>
          </a:p>
          <a:p>
            <a:pPr eaLnBrk="1" hangingPunct="1"/>
            <a:endParaRPr lang="en-US" altLang="tr-TR" sz="1000"/>
          </a:p>
        </p:txBody>
      </p:sp>
      <p:sp>
        <p:nvSpPr>
          <p:cNvPr id="63495" name="Rechteck 1"/>
          <p:cNvSpPr>
            <a:spLocks noChangeArrowheads="1"/>
          </p:cNvSpPr>
          <p:nvPr/>
        </p:nvSpPr>
        <p:spPr bwMode="auto">
          <a:xfrm>
            <a:off x="4767263" y="6345238"/>
            <a:ext cx="4006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tr-TR" altLang="tr-TR" sz="1000"/>
              <a:t>Ücretli iş </a:t>
            </a:r>
            <a:endParaRPr lang="en-US" altLang="tr-TR" sz="100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el 3"/>
          <p:cNvSpPr>
            <a:spLocks noGrp="1"/>
          </p:cNvSpPr>
          <p:nvPr>
            <p:ph type="title"/>
          </p:nvPr>
        </p:nvSpPr>
        <p:spPr bwMode="auto">
          <a:xfrm>
            <a:off x="457200" y="152400"/>
            <a:ext cx="57531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tr-TR" altLang="tr-TR" smtClean="0">
                <a:solidFill>
                  <a:srgbClr val="C00000"/>
                </a:solidFill>
              </a:rPr>
              <a:t>Cinsiyet duyarlı alan kullanım planlaması</a:t>
            </a:r>
            <a:endParaRPr lang="en-GB" altLang="tr-TR" smtClean="0">
              <a:solidFill>
                <a:srgbClr val="C00000"/>
              </a:solidFill>
            </a:endParaRPr>
          </a:p>
        </p:txBody>
      </p:sp>
      <p:sp>
        <p:nvSpPr>
          <p:cNvPr id="64514" name="Inhaltsplatzhalter 2"/>
          <p:cNvSpPr>
            <a:spLocks noGrp="1"/>
          </p:cNvSpPr>
          <p:nvPr>
            <p:ph idx="4294967295"/>
          </p:nvPr>
        </p:nvSpPr>
        <p:spPr>
          <a:xfrm>
            <a:off x="590550" y="1814513"/>
            <a:ext cx="4505325" cy="4037012"/>
          </a:xfrm>
        </p:spPr>
        <p:txBody>
          <a:bodyPr/>
          <a:lstStyle/>
          <a:p>
            <a:pPr eaLnBrk="1" hangingPunct="1">
              <a:lnSpc>
                <a:spcPct val="90000"/>
              </a:lnSpc>
              <a:spcBef>
                <a:spcPct val="70000"/>
              </a:spcBef>
              <a:buClr>
                <a:schemeClr val="tx1"/>
              </a:buClr>
              <a:buFontTx/>
              <a:buChar char="•"/>
            </a:pPr>
            <a:r>
              <a:rPr lang="tr-TR" altLang="tr-TR" sz="2000" b="1" smtClean="0"/>
              <a:t>Geniş ölçekli kentsel gelişim projeleri</a:t>
            </a:r>
            <a:endParaRPr lang="en-US" altLang="tr-TR" sz="2000" b="1" smtClean="0"/>
          </a:p>
          <a:p>
            <a:pPr eaLnBrk="1" hangingPunct="1">
              <a:lnSpc>
                <a:spcPct val="90000"/>
              </a:lnSpc>
              <a:spcBef>
                <a:spcPct val="70000"/>
              </a:spcBef>
              <a:buClr>
                <a:schemeClr val="tx1"/>
              </a:buClr>
              <a:buFontTx/>
              <a:buChar char="•"/>
            </a:pPr>
            <a:r>
              <a:rPr lang="tr-TR" altLang="tr-TR" sz="2000" b="1" smtClean="0"/>
              <a:t>Gelişmiş alanlarda kişisel alanların gözle görülür oranda iyileştirilmesi</a:t>
            </a:r>
            <a:endParaRPr lang="en-US" altLang="tr-TR" sz="2000" b="1" smtClean="0"/>
          </a:p>
          <a:p>
            <a:pPr eaLnBrk="1" hangingPunct="1">
              <a:lnSpc>
                <a:spcPct val="90000"/>
              </a:lnSpc>
              <a:spcBef>
                <a:spcPct val="70000"/>
              </a:spcBef>
              <a:buClr>
                <a:schemeClr val="tx1"/>
              </a:buClr>
              <a:buFontTx/>
              <a:buChar char="•"/>
            </a:pPr>
            <a:r>
              <a:rPr lang="tr-TR" altLang="tr-TR" sz="2000" b="1" smtClean="0"/>
              <a:t>Yapısal eklemeler ve değişiklikler</a:t>
            </a:r>
            <a:endParaRPr lang="en-US" altLang="tr-TR" sz="2000" b="1" smtClean="0"/>
          </a:p>
          <a:p>
            <a:pPr eaLnBrk="1" hangingPunct="1">
              <a:lnSpc>
                <a:spcPct val="90000"/>
              </a:lnSpc>
              <a:spcBef>
                <a:spcPct val="70000"/>
              </a:spcBef>
              <a:buClr>
                <a:schemeClr val="tx1"/>
              </a:buClr>
              <a:buFontTx/>
              <a:buChar char="•"/>
            </a:pPr>
            <a:r>
              <a:rPr lang="tr-TR" altLang="tr-TR" sz="2000" b="1" smtClean="0"/>
              <a:t>Alan değerlendirmesi ve yapısallığın iyileştirildiği tedbirlerin birleştirildiği küçük ölçekli uyarlamalar</a:t>
            </a:r>
            <a:endParaRPr lang="en-US" altLang="tr-TR" sz="2000" b="1" smtClean="0"/>
          </a:p>
        </p:txBody>
      </p:sp>
      <p:pic>
        <p:nvPicPr>
          <p:cNvPr id="64515" name="Grafik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4788" y="1600200"/>
            <a:ext cx="3859212"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el 3"/>
          <p:cNvSpPr>
            <a:spLocks noGrp="1"/>
          </p:cNvSpPr>
          <p:nvPr>
            <p:ph type="title"/>
          </p:nvPr>
        </p:nvSpPr>
        <p:spPr bwMode="auto">
          <a:xfrm>
            <a:off x="457200" y="274638"/>
            <a:ext cx="82296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tr-TR" altLang="tr-TR" smtClean="0">
                <a:solidFill>
                  <a:srgbClr val="C00000"/>
                </a:solidFill>
              </a:rPr>
              <a:t>Cinsiyet duyarlı alan </a:t>
            </a:r>
            <a:br>
              <a:rPr lang="tr-TR" altLang="tr-TR" smtClean="0">
                <a:solidFill>
                  <a:srgbClr val="C00000"/>
                </a:solidFill>
              </a:rPr>
            </a:br>
            <a:r>
              <a:rPr lang="tr-TR" altLang="tr-TR" smtClean="0">
                <a:solidFill>
                  <a:srgbClr val="C00000"/>
                </a:solidFill>
              </a:rPr>
              <a:t>kullanım planlaması</a:t>
            </a:r>
            <a:endParaRPr lang="en-GB" altLang="tr-TR" smtClean="0">
              <a:solidFill>
                <a:srgbClr val="C00000"/>
              </a:solidFill>
            </a:endParaRPr>
          </a:p>
        </p:txBody>
      </p:sp>
      <p:sp>
        <p:nvSpPr>
          <p:cNvPr id="66562" name="Inhaltsplatzhalter 2"/>
          <p:cNvSpPr>
            <a:spLocks noGrp="1"/>
          </p:cNvSpPr>
          <p:nvPr>
            <p:ph idx="4294967295"/>
          </p:nvPr>
        </p:nvSpPr>
        <p:spPr>
          <a:xfrm>
            <a:off x="590550" y="2332038"/>
            <a:ext cx="5981700" cy="4037012"/>
          </a:xfrm>
        </p:spPr>
        <p:txBody>
          <a:bodyPr/>
          <a:lstStyle/>
          <a:p>
            <a:pPr eaLnBrk="1" hangingPunct="1">
              <a:lnSpc>
                <a:spcPct val="90000"/>
              </a:lnSpc>
              <a:spcBef>
                <a:spcPct val="70000"/>
              </a:spcBef>
              <a:buClr>
                <a:schemeClr val="tx1"/>
              </a:buClr>
              <a:buFontTx/>
              <a:buChar char="•"/>
            </a:pPr>
            <a:r>
              <a:rPr lang="tr-TR" altLang="tr-TR" sz="2000" b="1" smtClean="0"/>
              <a:t>Yüksek kaliteli mimari ve kullanım yapıları – (özel kullanıma ayrılmış alanlar, özel zemin)</a:t>
            </a:r>
          </a:p>
          <a:p>
            <a:pPr eaLnBrk="1" hangingPunct="1">
              <a:lnSpc>
                <a:spcPct val="90000"/>
              </a:lnSpc>
              <a:spcBef>
                <a:spcPct val="70000"/>
              </a:spcBef>
              <a:buClr>
                <a:schemeClr val="tx1"/>
              </a:buClr>
              <a:buFontTx/>
              <a:buChar char="•"/>
            </a:pPr>
            <a:endParaRPr lang="en-US" altLang="tr-TR" sz="2000" b="1" smtClean="0"/>
          </a:p>
          <a:p>
            <a:pPr eaLnBrk="1" hangingPunct="1">
              <a:lnSpc>
                <a:spcPct val="90000"/>
              </a:lnSpc>
              <a:spcBef>
                <a:spcPct val="70000"/>
              </a:spcBef>
              <a:buClr>
                <a:schemeClr val="tx1"/>
              </a:buClr>
              <a:buFontTx/>
              <a:buChar char="•"/>
            </a:pPr>
            <a:r>
              <a:rPr lang="tr-TR" altLang="tr-TR" sz="2000" b="1" smtClean="0"/>
              <a:t>Erişim ve sirkülasyon (dolaşım) kalitesi ile kamu alanları (parklar ve oyun alanları)</a:t>
            </a:r>
          </a:p>
          <a:p>
            <a:pPr eaLnBrk="1" hangingPunct="1">
              <a:lnSpc>
                <a:spcPct val="90000"/>
              </a:lnSpc>
              <a:spcBef>
                <a:spcPct val="70000"/>
              </a:spcBef>
              <a:buClr>
                <a:schemeClr val="tx1"/>
              </a:buClr>
              <a:buFontTx/>
              <a:buChar char="•"/>
            </a:pPr>
            <a:endParaRPr lang="en-US" altLang="tr-TR" sz="2000" b="1" smtClean="0"/>
          </a:p>
          <a:p>
            <a:pPr eaLnBrk="1" hangingPunct="1">
              <a:lnSpc>
                <a:spcPct val="90000"/>
              </a:lnSpc>
              <a:spcBef>
                <a:spcPct val="70000"/>
              </a:spcBef>
              <a:buClr>
                <a:schemeClr val="tx1"/>
              </a:buClr>
              <a:buFontTx/>
              <a:buChar char="•"/>
            </a:pPr>
            <a:r>
              <a:rPr lang="tr-TR" altLang="tr-TR" sz="2000" b="1" smtClean="0"/>
              <a:t>Sosyal altyapılar (ana okulları, okullar)</a:t>
            </a:r>
          </a:p>
          <a:p>
            <a:pPr eaLnBrk="1" hangingPunct="1">
              <a:lnSpc>
                <a:spcPct val="90000"/>
              </a:lnSpc>
              <a:spcBef>
                <a:spcPct val="70000"/>
              </a:spcBef>
              <a:buClr>
                <a:schemeClr val="tx1"/>
              </a:buClr>
            </a:pPr>
            <a:endParaRPr lang="en-US" altLang="tr-TR" sz="2000" b="1" smtClean="0"/>
          </a:p>
          <a:p>
            <a:pPr eaLnBrk="1" hangingPunct="1">
              <a:lnSpc>
                <a:spcPct val="90000"/>
              </a:lnSpc>
              <a:spcBef>
                <a:spcPct val="70000"/>
              </a:spcBef>
              <a:buClr>
                <a:schemeClr val="tx1"/>
              </a:buClr>
            </a:pPr>
            <a:endParaRPr lang="en-US" altLang="tr-TR" sz="2000" b="1" smtClean="0"/>
          </a:p>
        </p:txBody>
      </p:sp>
      <p:pic>
        <p:nvPicPr>
          <p:cNvPr id="66563" name="Grafik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13550" y="0"/>
            <a:ext cx="248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el 3"/>
          <p:cNvSpPr>
            <a:spLocks noGrp="1"/>
          </p:cNvSpPr>
          <p:nvPr>
            <p:ph type="title"/>
          </p:nvPr>
        </p:nvSpPr>
        <p:spPr bwMode="auto">
          <a:xfrm>
            <a:off x="457200" y="274638"/>
            <a:ext cx="82296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mtClean="0">
                <a:solidFill>
                  <a:srgbClr val="C00000"/>
                </a:solidFill>
              </a:rPr>
              <a:t>Cinsiyet duyarlı park tasarım kriterleri</a:t>
            </a:r>
            <a:endParaRPr lang="en-GB" altLang="tr-TR" smtClean="0">
              <a:solidFill>
                <a:srgbClr val="C00000"/>
              </a:solidFill>
            </a:endParaRPr>
          </a:p>
        </p:txBody>
      </p:sp>
      <p:sp>
        <p:nvSpPr>
          <p:cNvPr id="68610" name="Inhaltsplatzhalter 2"/>
          <p:cNvSpPr>
            <a:spLocks noGrp="1"/>
          </p:cNvSpPr>
          <p:nvPr>
            <p:ph idx="4294967295"/>
          </p:nvPr>
        </p:nvSpPr>
        <p:spPr>
          <a:xfrm>
            <a:off x="590550" y="2332038"/>
            <a:ext cx="6962775" cy="4525962"/>
          </a:xfrm>
        </p:spPr>
        <p:txBody>
          <a:bodyPr/>
          <a:lstStyle/>
          <a:p>
            <a:pPr eaLnBrk="1" hangingPunct="1">
              <a:lnSpc>
                <a:spcPct val="90000"/>
              </a:lnSpc>
              <a:spcBef>
                <a:spcPct val="70000"/>
              </a:spcBef>
              <a:buClr>
                <a:schemeClr val="tx1"/>
              </a:buClr>
              <a:buFontTx/>
              <a:buChar char="•"/>
            </a:pPr>
            <a:r>
              <a:rPr lang="tr-TR" altLang="tr-TR" sz="2000" b="1" smtClean="0"/>
              <a:t>Alan yapısı (örneğin açık alanların birbiri ile olan bağlantısı, farklılaştırılmış mekânsal konsept)</a:t>
            </a:r>
          </a:p>
          <a:p>
            <a:pPr eaLnBrk="1" hangingPunct="1">
              <a:lnSpc>
                <a:spcPct val="90000"/>
              </a:lnSpc>
              <a:spcBef>
                <a:spcPct val="70000"/>
              </a:spcBef>
              <a:buClr>
                <a:schemeClr val="tx1"/>
              </a:buClr>
              <a:buFontTx/>
              <a:buChar char="•"/>
            </a:pPr>
            <a:r>
              <a:rPr lang="tr-TR" altLang="tr-TR" sz="2000" b="1" smtClean="0"/>
              <a:t>Güvenlik ile ilgili bireysel duygu</a:t>
            </a:r>
            <a:endParaRPr lang="en-US" altLang="tr-TR" sz="2000" b="1" smtClean="0"/>
          </a:p>
          <a:p>
            <a:pPr eaLnBrk="1" hangingPunct="1">
              <a:lnSpc>
                <a:spcPct val="90000"/>
              </a:lnSpc>
              <a:spcBef>
                <a:spcPct val="70000"/>
              </a:spcBef>
              <a:buClr>
                <a:schemeClr val="tx1"/>
              </a:buClr>
              <a:buFontTx/>
              <a:buChar char="•"/>
            </a:pPr>
            <a:r>
              <a:rPr lang="tr-TR" altLang="tr-TR" sz="2000" b="1" smtClean="0"/>
              <a:t>Kız çocuklarının aktiviteleri</a:t>
            </a:r>
            <a:endParaRPr lang="en-US" altLang="tr-TR" sz="2000" b="1" smtClean="0"/>
          </a:p>
          <a:p>
            <a:pPr eaLnBrk="1" hangingPunct="1">
              <a:lnSpc>
                <a:spcPct val="90000"/>
              </a:lnSpc>
              <a:spcBef>
                <a:spcPct val="70000"/>
              </a:spcBef>
              <a:buClr>
                <a:schemeClr val="tx1"/>
              </a:buClr>
              <a:buFontTx/>
              <a:buChar char="•"/>
            </a:pPr>
            <a:r>
              <a:rPr lang="tr-TR" altLang="tr-TR" sz="2000" b="1" smtClean="0"/>
              <a:t>Tavsiye edilen çerçeve şartları</a:t>
            </a:r>
            <a:endParaRPr lang="en-US" altLang="tr-TR" sz="2000" b="1"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Grafik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Grafik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İçerik Yer Tutucusu 2"/>
          <p:cNvSpPr>
            <a:spLocks noGrp="1"/>
          </p:cNvSpPr>
          <p:nvPr>
            <p:ph idx="1"/>
          </p:nvPr>
        </p:nvSpPr>
        <p:spPr>
          <a:xfrm>
            <a:off x="261938" y="312738"/>
            <a:ext cx="8424862" cy="6127750"/>
          </a:xfrm>
        </p:spPr>
        <p:txBody>
          <a:bodyPr/>
          <a:lstStyle/>
          <a:p>
            <a:pPr marL="0" indent="0"/>
            <a:r>
              <a:rPr lang="tr-TR" altLang="tr-TR" sz="1100" b="1" smtClean="0"/>
              <a:t>Kız çocuklarının aktiviteleri</a:t>
            </a:r>
          </a:p>
          <a:p>
            <a:pPr marL="0" indent="0"/>
            <a:endParaRPr lang="tr-TR" altLang="tr-TR" sz="1100" b="1" smtClean="0"/>
          </a:p>
          <a:p>
            <a:pPr marL="0" indent="0"/>
            <a:r>
              <a:rPr lang="tr-TR" altLang="tr-TR" sz="1100" b="1" smtClean="0"/>
              <a:t>Mekânsal ve oyun amaçlı sunulan yerler </a:t>
            </a:r>
          </a:p>
          <a:p>
            <a:pPr marL="0" indent="0"/>
            <a:endParaRPr lang="tr-TR" altLang="tr-TR" sz="1000" smtClean="0"/>
          </a:p>
          <a:p>
            <a:pPr marL="0" indent="0"/>
            <a:r>
              <a:rPr lang="tr-TR" altLang="tr-TR" sz="1000" smtClean="0"/>
              <a:t>Genel mekânsal konsept pek çok aktiviteyi teşvik etme amaçlıdır:</a:t>
            </a:r>
          </a:p>
          <a:p>
            <a:pPr marL="0" indent="0"/>
            <a:endParaRPr lang="tr-TR" altLang="tr-TR" sz="1000" smtClean="0"/>
          </a:p>
          <a:p>
            <a:pPr lvl="1">
              <a:buFont typeface="Wingdings" panose="05000000000000000000" pitchFamily="2" charset="2"/>
              <a:buChar char="Ø"/>
            </a:pPr>
            <a:r>
              <a:rPr lang="tr-TR" altLang="tr-TR" sz="1000" smtClean="0"/>
              <a:t>Oyun (hareket oyunları, yaratıcı oyunlar, rol oyunları, keşif oyunları)</a:t>
            </a:r>
          </a:p>
          <a:p>
            <a:pPr lvl="1">
              <a:buFont typeface="Wingdings" panose="05000000000000000000" pitchFamily="2" charset="2"/>
              <a:buChar char="Ø"/>
            </a:pPr>
            <a:r>
              <a:rPr lang="tr-TR" altLang="tr-TR" sz="1000" smtClean="0"/>
              <a:t>Spor </a:t>
            </a:r>
          </a:p>
          <a:p>
            <a:pPr lvl="1">
              <a:buFont typeface="Wingdings" panose="05000000000000000000" pitchFamily="2" charset="2"/>
              <a:buChar char="Ø"/>
            </a:pPr>
            <a:r>
              <a:rPr lang="tr-TR" altLang="tr-TR" sz="1000" smtClean="0"/>
              <a:t>İletişim, toplanma noktaları</a:t>
            </a:r>
          </a:p>
          <a:p>
            <a:pPr lvl="1">
              <a:buFont typeface="Wingdings" panose="05000000000000000000" pitchFamily="2" charset="2"/>
              <a:buChar char="Ø"/>
            </a:pPr>
            <a:r>
              <a:rPr lang="tr-TR" altLang="tr-TR" sz="1000" smtClean="0"/>
              <a:t>Dinlenme</a:t>
            </a:r>
          </a:p>
          <a:p>
            <a:pPr lvl="1">
              <a:buFont typeface="Wingdings" panose="05000000000000000000" pitchFamily="2" charset="2"/>
              <a:buChar char="Ø"/>
            </a:pPr>
            <a:r>
              <a:rPr lang="tr-TR" altLang="tr-TR" sz="1000" smtClean="0"/>
              <a:t>Gezme, gezinme, serbest dolaşım alanları</a:t>
            </a:r>
          </a:p>
          <a:p>
            <a:pPr lvl="1">
              <a:buFont typeface="Wingdings" panose="05000000000000000000" pitchFamily="2" charset="2"/>
              <a:buChar char="Ø"/>
            </a:pPr>
            <a:r>
              <a:rPr lang="tr-TR" altLang="tr-TR" sz="1000" smtClean="0"/>
              <a:t>Çocuk bakıcılığına izin veren alanlar</a:t>
            </a:r>
          </a:p>
          <a:p>
            <a:pPr lvl="1">
              <a:buFont typeface="Arial" panose="020B0604020202020204" pitchFamily="34" charset="0"/>
              <a:buNone/>
            </a:pPr>
            <a:endParaRPr lang="tr-TR" altLang="tr-TR" sz="1000" smtClean="0"/>
          </a:p>
          <a:p>
            <a:pPr lvl="1">
              <a:buFont typeface="Arial" panose="020B0604020202020204" pitchFamily="34" charset="0"/>
              <a:buNone/>
            </a:pPr>
            <a:r>
              <a:rPr lang="tr-TR" altLang="tr-TR" sz="1100" b="1" smtClean="0"/>
              <a:t>Topla oynanan alanlar </a:t>
            </a:r>
          </a:p>
          <a:p>
            <a:pPr lvl="1">
              <a:buFont typeface="Arial" panose="020B0604020202020204" pitchFamily="34" charset="0"/>
              <a:buNone/>
            </a:pPr>
            <a:r>
              <a:rPr lang="tr-TR" altLang="tr-TR" sz="1100" smtClean="0"/>
              <a:t>Topla oynanan oyun alanlarının tasarımı mümkün mertebe açık mekanlarda ve çok fonksiyonlu olmalıdır.</a:t>
            </a:r>
          </a:p>
          <a:p>
            <a:pPr lvl="1">
              <a:buFont typeface="Arial" panose="020B0604020202020204" pitchFamily="34" charset="0"/>
              <a:buNone/>
            </a:pPr>
            <a:endParaRPr lang="tr-TR" altLang="tr-TR" sz="1100" smtClean="0"/>
          </a:p>
          <a:p>
            <a:pPr lvl="1">
              <a:buFont typeface="Arial" panose="020B0604020202020204" pitchFamily="34" charset="0"/>
              <a:buNone/>
            </a:pPr>
            <a:r>
              <a:rPr lang="tr-TR" altLang="tr-TR" sz="1100" smtClean="0"/>
              <a:t>Dinlenme ve gezinme / oyalanma alanları, topla oynanan oyunların etrafında konumlandırılmalıdır (oynamak, izlemek, iletişim kurmak için)</a:t>
            </a:r>
          </a:p>
          <a:p>
            <a:pPr lvl="1">
              <a:buFont typeface="Arial" panose="020B0604020202020204" pitchFamily="34" charset="0"/>
              <a:buNone/>
            </a:pPr>
            <a:endParaRPr lang="tr-TR" altLang="tr-TR" sz="1100" b="1" smtClean="0"/>
          </a:p>
          <a:p>
            <a:pPr lvl="1">
              <a:buFont typeface="Arial" panose="020B0604020202020204" pitchFamily="34" charset="0"/>
              <a:buNone/>
            </a:pPr>
            <a:r>
              <a:rPr lang="tr-TR" altLang="tr-TR" sz="1100" b="1" smtClean="0"/>
              <a:t>Oyun alanlarının düzenlenmesi</a:t>
            </a:r>
          </a:p>
          <a:p>
            <a:pPr lvl="1">
              <a:buFont typeface="Arial" panose="020B0604020202020204" pitchFamily="34" charset="0"/>
              <a:buNone/>
            </a:pPr>
            <a:r>
              <a:rPr lang="tr-TR" altLang="tr-TR" sz="1100" smtClean="0"/>
              <a:t>Farklı gruplar arasındaki iletişim dikkate alınmalıdır. </a:t>
            </a:r>
          </a:p>
          <a:p>
            <a:pPr lvl="1">
              <a:buFont typeface="Arial" panose="020B0604020202020204" pitchFamily="34" charset="0"/>
              <a:buNone/>
            </a:pPr>
            <a:endParaRPr lang="tr-TR" altLang="tr-TR" sz="1100" smtClean="0"/>
          </a:p>
          <a:p>
            <a:pPr lvl="1">
              <a:buFont typeface="Arial" panose="020B0604020202020204" pitchFamily="34" charset="0"/>
              <a:buNone/>
            </a:pPr>
            <a:r>
              <a:rPr lang="tr-TR" altLang="tr-TR" sz="1100" smtClean="0"/>
              <a:t>Daha fazla kız çocuğunu mekana davet edici nitelikte alanlar (örneğin spor alanları, voleybol sahaları) mümkünse kız çocuklarının park içerisinde toplandıkları yerlerin görüş alanı içerisinde olmalıdır (örneğin oyun ekipmanları ile birlikte sunulmalıdır).</a:t>
            </a:r>
          </a:p>
          <a:p>
            <a:pPr lvl="1">
              <a:buFont typeface="Arial" panose="020B0604020202020204" pitchFamily="34" charset="0"/>
              <a:buNone/>
            </a:pPr>
            <a:endParaRPr lang="tr-TR" altLang="tr-TR" sz="1100" b="1" smtClean="0"/>
          </a:p>
          <a:p>
            <a:pPr lvl="1">
              <a:buFont typeface="Arial" panose="020B0604020202020204" pitchFamily="34" charset="0"/>
              <a:buNone/>
            </a:pPr>
            <a:r>
              <a:rPr lang="tr-TR" altLang="tr-TR" sz="1100" b="1" smtClean="0"/>
              <a:t>Oyun ekipmanları</a:t>
            </a:r>
          </a:p>
          <a:p>
            <a:pPr lvl="1">
              <a:buFont typeface="Arial" panose="020B0604020202020204" pitchFamily="34" charset="0"/>
              <a:buNone/>
            </a:pPr>
            <a:r>
              <a:rPr lang="tr-TR" altLang="tr-TR" sz="1100" smtClean="0"/>
              <a:t>Çok fonksiyonlu oyun ekipmanları (hareket yetilerine ek olarak iletişimi de kuvvetlendirmelidir)</a:t>
            </a:r>
          </a:p>
          <a:p>
            <a:pPr lvl="1">
              <a:buFont typeface="Arial" panose="020B0604020202020204" pitchFamily="34" charset="0"/>
              <a:buNone/>
            </a:pPr>
            <a:endParaRPr lang="tr-TR" altLang="tr-TR" sz="1100" smtClean="0"/>
          </a:p>
          <a:p>
            <a:pPr lvl="1">
              <a:buFont typeface="Arial" panose="020B0604020202020204" pitchFamily="34" charset="0"/>
              <a:buNone/>
            </a:pPr>
            <a:r>
              <a:rPr lang="tr-TR" altLang="tr-TR" sz="1100" smtClean="0"/>
              <a:t>İnteraktif oyun ekipmanlarının kullanılması (kuş kafesi salıncakları, atlı karınca, tırmanma donanımları, su donanımları, sallanma ekipmanları gibi ekipmanlar birlikte kullanılabilir nitelikte olmalıdır)</a:t>
            </a:r>
          </a:p>
          <a:p>
            <a:pPr lvl="1">
              <a:buFont typeface="Arial" panose="020B0604020202020204" pitchFamily="34" charset="0"/>
              <a:buNone/>
            </a:pPr>
            <a:endParaRPr lang="tr-TR" altLang="tr-TR" sz="1100" smtClean="0"/>
          </a:p>
          <a:p>
            <a:pPr lvl="1">
              <a:buFont typeface="Arial" panose="020B0604020202020204" pitchFamily="34" charset="0"/>
              <a:buNone/>
            </a:pPr>
            <a:r>
              <a:rPr lang="tr-TR" altLang="tr-TR" sz="1100" smtClean="0"/>
              <a:t>«Oyna ve git» mantığında yapılmış olanakların sunulması (denge kirişleri ya da duvarları, ses elemanları, vs)</a:t>
            </a:r>
          </a:p>
          <a:p>
            <a:pPr lvl="1">
              <a:buFont typeface="Arial" panose="020B0604020202020204" pitchFamily="34" charset="0"/>
              <a:buNone/>
            </a:pPr>
            <a:endParaRPr lang="tr-TR" altLang="tr-TR" sz="1100" smtClean="0"/>
          </a:p>
          <a:p>
            <a:pPr lvl="1">
              <a:buFont typeface="Arial" panose="020B0604020202020204" pitchFamily="34" charset="0"/>
              <a:buNone/>
            </a:pPr>
            <a:r>
              <a:rPr lang="tr-TR" altLang="tr-TR" sz="1000" smtClean="0"/>
              <a:t>                              </a:t>
            </a:r>
          </a:p>
          <a:p>
            <a:pPr marL="0" indent="0"/>
            <a:r>
              <a:rPr lang="tr-TR" altLang="tr-TR" sz="1000" smtClean="0"/>
              <a:t>                                        </a:t>
            </a:r>
          </a:p>
          <a:p>
            <a:pPr marL="0" indent="0"/>
            <a:endParaRPr lang="tr-TR" altLang="tr-TR" sz="1000" smtClean="0"/>
          </a:p>
          <a:p>
            <a:pPr marL="0" indent="0"/>
            <a:r>
              <a:rPr lang="tr-TR" altLang="tr-TR" sz="1000" smtClean="0"/>
              <a:t>                        </a:t>
            </a:r>
          </a:p>
          <a:p>
            <a:pPr marL="0" indent="0"/>
            <a:endParaRPr lang="tr-TR" altLang="tr-TR" sz="1000" b="1" smtClean="0"/>
          </a:p>
        </p:txBody>
      </p:sp>
      <p:cxnSp>
        <p:nvCxnSpPr>
          <p:cNvPr id="7" name="Düz Bağlayıcı 6"/>
          <p:cNvCxnSpPr/>
          <p:nvPr/>
        </p:nvCxnSpPr>
        <p:spPr>
          <a:xfrm>
            <a:off x="312738" y="2820988"/>
            <a:ext cx="8374062" cy="0"/>
          </a:xfrm>
          <a:prstGeom prst="line">
            <a:avLst/>
          </a:prstGeom>
        </p:spPr>
        <p:style>
          <a:lnRef idx="1">
            <a:schemeClr val="dk1"/>
          </a:lnRef>
          <a:fillRef idx="0">
            <a:schemeClr val="dk1"/>
          </a:fillRef>
          <a:effectRef idx="0">
            <a:schemeClr val="dk1"/>
          </a:effectRef>
          <a:fontRef idx="minor">
            <a:schemeClr val="tx1"/>
          </a:fontRef>
        </p:style>
      </p:cxnSp>
      <p:cxnSp>
        <p:nvCxnSpPr>
          <p:cNvPr id="15" name="Düz Bağlayıcı 6"/>
          <p:cNvCxnSpPr/>
          <p:nvPr/>
        </p:nvCxnSpPr>
        <p:spPr>
          <a:xfrm>
            <a:off x="325438" y="3895725"/>
            <a:ext cx="8374062" cy="0"/>
          </a:xfrm>
          <a:prstGeom prst="line">
            <a:avLst/>
          </a:prstGeom>
        </p:spPr>
        <p:style>
          <a:lnRef idx="1">
            <a:schemeClr val="dk1"/>
          </a:lnRef>
          <a:fillRef idx="0">
            <a:schemeClr val="dk1"/>
          </a:fillRef>
          <a:effectRef idx="0">
            <a:schemeClr val="dk1"/>
          </a:effectRef>
          <a:fontRef idx="minor">
            <a:schemeClr val="tx1"/>
          </a:fontRef>
        </p:style>
      </p:cxnSp>
      <p:cxnSp>
        <p:nvCxnSpPr>
          <p:cNvPr id="17" name="Düz Bağlayıcı 6"/>
          <p:cNvCxnSpPr/>
          <p:nvPr/>
        </p:nvCxnSpPr>
        <p:spPr>
          <a:xfrm>
            <a:off x="325438" y="5183188"/>
            <a:ext cx="837406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İçerik Yer Tutucusu 2"/>
          <p:cNvSpPr>
            <a:spLocks noGrp="1"/>
          </p:cNvSpPr>
          <p:nvPr>
            <p:ph idx="1"/>
          </p:nvPr>
        </p:nvSpPr>
        <p:spPr>
          <a:xfrm>
            <a:off x="261938" y="312738"/>
            <a:ext cx="8424862" cy="6127750"/>
          </a:xfrm>
        </p:spPr>
        <p:txBody>
          <a:bodyPr/>
          <a:lstStyle/>
          <a:p>
            <a:pPr marL="0" indent="0"/>
            <a:r>
              <a:rPr lang="tr-TR" altLang="tr-TR" sz="1000" b="1" smtClean="0"/>
              <a:t>Donatı			</a:t>
            </a:r>
            <a:r>
              <a:rPr lang="tr-TR" altLang="tr-TR" sz="1000" smtClean="0"/>
              <a:t>Pek çok kullanıcı grubuna yönelik çekici donatı elemanı kullanımı sunulmalıdır</a:t>
            </a:r>
            <a:endParaRPr lang="tr-TR" altLang="tr-TR" sz="1000" b="1" smtClean="0"/>
          </a:p>
          <a:p>
            <a:pPr marL="0" indent="0"/>
            <a:endParaRPr lang="tr-TR" altLang="tr-TR" sz="1000" smtClean="0"/>
          </a:p>
          <a:p>
            <a:pPr marL="0" indent="0"/>
            <a:r>
              <a:rPr lang="tr-TR" altLang="tr-TR" sz="1000" smtClean="0"/>
              <a:t>                                	Çok çeşitli oturma elemanı sunulmalı bunların bir bölümü hareket edebilir nitelikte bank, sandalye, ahşap platform, kaide, alçak duvar, sandalye / bank kombinasyonlarından oluşmalıdır. </a:t>
            </a:r>
          </a:p>
          <a:p>
            <a:pPr marL="0" indent="0"/>
            <a:endParaRPr lang="tr-TR" altLang="tr-TR" sz="1000" smtClean="0"/>
          </a:p>
          <a:p>
            <a:pPr marL="0" indent="0"/>
            <a:r>
              <a:rPr lang="tr-TR" altLang="tr-TR" sz="1000" smtClean="0"/>
              <a:t>        </a:t>
            </a:r>
          </a:p>
          <a:p>
            <a:pPr marL="0" indent="0"/>
            <a:r>
              <a:rPr lang="tr-TR" altLang="tr-TR" sz="1000" smtClean="0"/>
              <a:t>                                	Kötü hava koşullarında kullanılmak üzere ve bir toplanma noktası ya da korunaklı bölge olarak üzeri kapalı alanlar tasarlanmalıdır. </a:t>
            </a:r>
          </a:p>
          <a:p>
            <a:pPr marL="0" indent="0"/>
            <a:endParaRPr lang="tr-TR" altLang="tr-TR" sz="1000" smtClean="0"/>
          </a:p>
          <a:p>
            <a:pPr marL="0" indent="0"/>
            <a:endParaRPr lang="tr-TR" altLang="tr-TR" sz="1000" b="1" smtClean="0"/>
          </a:p>
          <a:p>
            <a:pPr marL="0" indent="0"/>
            <a:r>
              <a:rPr lang="tr-TR" altLang="tr-TR" sz="1000" b="1" smtClean="0"/>
              <a:t>Korunaklı bölgeler        	</a:t>
            </a:r>
            <a:r>
              <a:rPr lang="tr-TR" altLang="tr-TR" sz="1000" smtClean="0"/>
              <a:t>Korunaklı alanlar parkların daha sakin bölgelerinde tercih edilmelidir.</a:t>
            </a:r>
          </a:p>
          <a:p>
            <a:pPr marL="0" indent="0"/>
            <a:endParaRPr lang="tr-TR" altLang="tr-TR" sz="1000" smtClean="0"/>
          </a:p>
          <a:p>
            <a:pPr marL="0" indent="0"/>
            <a:endParaRPr lang="tr-TR" altLang="tr-TR" sz="1000" smtClean="0"/>
          </a:p>
          <a:p>
            <a:pPr marL="0" indent="0"/>
            <a:r>
              <a:rPr lang="tr-TR" altLang="tr-TR" sz="1000" b="1" smtClean="0"/>
              <a:t>Çıplak alanlar		</a:t>
            </a:r>
            <a:r>
              <a:rPr lang="tr-TR" altLang="tr-TR" sz="1000" smtClean="0"/>
              <a:t>Çıplak alanlar parka güzel bir bakış açısı sunmalıdır (başkaları ile buluşma, görme ve görülebilme fonksiyonları).</a:t>
            </a:r>
          </a:p>
          <a:p>
            <a:pPr marL="0" indent="0"/>
            <a:endParaRPr lang="tr-TR" altLang="tr-TR" sz="1000" smtClean="0"/>
          </a:p>
          <a:p>
            <a:pPr marL="0" indent="0"/>
            <a:r>
              <a:rPr lang="tr-TR" altLang="tr-TR" sz="1000" b="1" smtClean="0"/>
              <a:t>Tavsiye edilen çerçeve koşulları </a:t>
            </a:r>
          </a:p>
          <a:p>
            <a:pPr marL="0" indent="0"/>
            <a:r>
              <a:rPr lang="tr-TR" altLang="tr-TR" sz="1000" smtClean="0"/>
              <a:t>                                                               </a:t>
            </a:r>
          </a:p>
          <a:p>
            <a:pPr marL="0" indent="0"/>
            <a:r>
              <a:rPr lang="tr-TR" altLang="tr-TR" sz="1000" smtClean="0"/>
              <a:t>			Kamuya açık bir parkı planlarken, bu parkı sıklıkla kullanacak çocuklar ve genç insanların önerileri dikkate alınmalıdır. </a:t>
            </a:r>
          </a:p>
          <a:p>
            <a:pPr marL="0" indent="0"/>
            <a:r>
              <a:rPr lang="tr-TR" altLang="tr-TR" sz="1000" smtClean="0"/>
              <a:t>			</a:t>
            </a:r>
          </a:p>
          <a:p>
            <a:pPr marL="0" indent="0"/>
            <a:r>
              <a:rPr lang="tr-TR" altLang="tr-TR" sz="1000" b="1" smtClean="0"/>
              <a:t>Planlama    </a:t>
            </a:r>
            <a:r>
              <a:rPr lang="tr-TR" altLang="tr-TR" sz="1000" smtClean="0"/>
              <a:t>                   Cinsiyet duyarlı uzmanlar katılım sürecinde gözlemci olmalıdır. </a:t>
            </a:r>
          </a:p>
          <a:p>
            <a:pPr marL="0" indent="0"/>
            <a:r>
              <a:rPr lang="tr-TR" altLang="tr-TR" sz="1000" b="1" smtClean="0"/>
              <a:t>katılımı</a:t>
            </a:r>
          </a:p>
          <a:p>
            <a:pPr marL="0" indent="0"/>
            <a:endParaRPr lang="tr-TR" altLang="tr-TR" sz="1000" b="1" smtClean="0"/>
          </a:p>
          <a:p>
            <a:pPr marL="0" indent="0"/>
            <a:r>
              <a:rPr lang="tr-TR" altLang="tr-TR" sz="1000" smtClean="0"/>
              <a:t>			Park tasarımı ile ilgilenen planlama büroları katılım sürecine dahil olmalıdır. </a:t>
            </a:r>
          </a:p>
          <a:p>
            <a:pPr marL="0" indent="0"/>
            <a:r>
              <a:rPr lang="tr-TR" altLang="tr-TR" sz="1000" smtClean="0"/>
              <a:t>               </a:t>
            </a:r>
          </a:p>
          <a:p>
            <a:pPr marL="0" indent="0"/>
            <a:endParaRPr lang="tr-TR" altLang="tr-TR" sz="1000" smtClean="0"/>
          </a:p>
          <a:p>
            <a:pPr marL="0" indent="0"/>
            <a:r>
              <a:rPr lang="tr-TR" altLang="tr-TR" sz="1000" b="1" smtClean="0"/>
              <a:t>Cinsiyet duyarlı  </a:t>
            </a:r>
            <a:r>
              <a:rPr lang="tr-TR" altLang="tr-TR" sz="1000" smtClean="0"/>
              <a:t>          Cinsiyet duyarlı yaklaşım ile eğitim ve pedagoji konuları (park gözlem hizmetleri, gençlik çalışmalarına ağırlık verilmesi) </a:t>
            </a:r>
          </a:p>
          <a:p>
            <a:pPr marL="0" indent="0"/>
            <a:r>
              <a:rPr lang="tr-TR" altLang="tr-TR" sz="1000" b="1" smtClean="0"/>
              <a:t>Çalışma</a:t>
            </a:r>
          </a:p>
          <a:p>
            <a:pPr marL="0" indent="0"/>
            <a:endParaRPr lang="tr-TR" altLang="tr-TR" sz="1000" smtClean="0"/>
          </a:p>
          <a:p>
            <a:pPr marL="0" indent="0"/>
            <a:endParaRPr lang="tr-TR" altLang="tr-TR" sz="1000" smtClean="0"/>
          </a:p>
          <a:p>
            <a:pPr marL="0" indent="0"/>
            <a:r>
              <a:rPr lang="tr-TR" altLang="tr-TR" sz="1000" b="1" smtClean="0"/>
              <a:t>Kapalı buluşma noktaları  </a:t>
            </a:r>
            <a:r>
              <a:rPr lang="tr-TR" altLang="tr-TR" sz="1000" smtClean="0"/>
              <a:t>Daha önce bahsedilenlere ek olarak kız ve erkek çocukları için toplanma noktaları ile sakin mekanlar yaratılmalıdır 			      (ancak bu tasarım, yeşil alanların kısıtlanmasına yol açmamalıdır). </a:t>
            </a:r>
            <a:endParaRPr lang="tr-TR" altLang="tr-TR" sz="1000" b="1" smtClean="0"/>
          </a:p>
          <a:p>
            <a:pPr marL="0" indent="0"/>
            <a:endParaRPr lang="tr-TR" altLang="tr-TR" sz="1000" smtClean="0"/>
          </a:p>
        </p:txBody>
      </p:sp>
      <p:cxnSp>
        <p:nvCxnSpPr>
          <p:cNvPr id="17" name="Düz Bağlayıcı 16"/>
          <p:cNvCxnSpPr/>
          <p:nvPr/>
        </p:nvCxnSpPr>
        <p:spPr>
          <a:xfrm>
            <a:off x="261938" y="1989138"/>
            <a:ext cx="8424862" cy="0"/>
          </a:xfrm>
          <a:prstGeom prst="line">
            <a:avLst/>
          </a:prstGeom>
          <a:ln/>
        </p:spPr>
        <p:style>
          <a:lnRef idx="1">
            <a:schemeClr val="dk1"/>
          </a:lnRef>
          <a:fillRef idx="0">
            <a:schemeClr val="dk1"/>
          </a:fillRef>
          <a:effectRef idx="0">
            <a:schemeClr val="dk1"/>
          </a:effectRef>
          <a:fontRef idx="minor">
            <a:schemeClr val="tx1"/>
          </a:fontRef>
        </p:style>
      </p:cxnSp>
      <p:cxnSp>
        <p:nvCxnSpPr>
          <p:cNvPr id="26" name="Düz Bağlayıcı 25"/>
          <p:cNvCxnSpPr/>
          <p:nvPr/>
        </p:nvCxnSpPr>
        <p:spPr>
          <a:xfrm>
            <a:off x="261938" y="2560638"/>
            <a:ext cx="8424862" cy="0"/>
          </a:xfrm>
          <a:prstGeom prst="line">
            <a:avLst/>
          </a:prstGeom>
          <a:ln/>
        </p:spPr>
        <p:style>
          <a:lnRef idx="1">
            <a:schemeClr val="dk1"/>
          </a:lnRef>
          <a:fillRef idx="0">
            <a:schemeClr val="dk1"/>
          </a:fillRef>
          <a:effectRef idx="0">
            <a:schemeClr val="dk1"/>
          </a:effectRef>
          <a:fontRef idx="minor">
            <a:schemeClr val="tx1"/>
          </a:fontRef>
        </p:style>
      </p:cxnSp>
      <p:cxnSp>
        <p:nvCxnSpPr>
          <p:cNvPr id="11" name="Düz Bağlayıcı 26"/>
          <p:cNvCxnSpPr/>
          <p:nvPr/>
        </p:nvCxnSpPr>
        <p:spPr>
          <a:xfrm>
            <a:off x="247650" y="3033713"/>
            <a:ext cx="8334375" cy="0"/>
          </a:xfrm>
          <a:prstGeom prst="line">
            <a:avLst/>
          </a:prstGeom>
          <a:ln/>
        </p:spPr>
        <p:style>
          <a:lnRef idx="1">
            <a:schemeClr val="dk1"/>
          </a:lnRef>
          <a:fillRef idx="0">
            <a:schemeClr val="dk1"/>
          </a:fillRef>
          <a:effectRef idx="0">
            <a:schemeClr val="dk1"/>
          </a:effectRef>
          <a:fontRef idx="minor">
            <a:schemeClr val="tx1"/>
          </a:fontRef>
        </p:style>
      </p:cxn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el 3"/>
          <p:cNvSpPr>
            <a:spLocks noGrp="1"/>
          </p:cNvSpPr>
          <p:nvPr>
            <p:ph type="title"/>
          </p:nvPr>
        </p:nvSpPr>
        <p:spPr bwMode="auto">
          <a:xfrm>
            <a:off x="457200" y="274638"/>
            <a:ext cx="82296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mtClean="0">
                <a:solidFill>
                  <a:srgbClr val="C00000"/>
                </a:solidFill>
              </a:rPr>
              <a:t>Cinsiyet duyarlı yerleşim kriterleri</a:t>
            </a:r>
            <a:endParaRPr lang="en-US" altLang="tr-TR" smtClean="0">
              <a:solidFill>
                <a:srgbClr val="C00000"/>
              </a:solidFill>
            </a:endParaRPr>
          </a:p>
        </p:txBody>
      </p:sp>
      <p:sp>
        <p:nvSpPr>
          <p:cNvPr id="73730" name="Inhaltsplatzhalter 2"/>
          <p:cNvSpPr>
            <a:spLocks noGrp="1"/>
          </p:cNvSpPr>
          <p:nvPr>
            <p:ph idx="4294967295"/>
          </p:nvPr>
        </p:nvSpPr>
        <p:spPr>
          <a:xfrm>
            <a:off x="390525" y="1827213"/>
            <a:ext cx="8296275" cy="4037012"/>
          </a:xfrm>
        </p:spPr>
        <p:txBody>
          <a:bodyPr/>
          <a:lstStyle/>
          <a:p>
            <a:pPr eaLnBrk="1" hangingPunct="1">
              <a:lnSpc>
                <a:spcPct val="90000"/>
              </a:lnSpc>
              <a:spcBef>
                <a:spcPct val="70000"/>
              </a:spcBef>
              <a:buClr>
                <a:schemeClr val="tx1"/>
              </a:buClr>
              <a:buFontTx/>
              <a:buChar char="•"/>
            </a:pPr>
            <a:r>
              <a:rPr lang="tr-TR" altLang="tr-TR" sz="2000" b="1" smtClean="0"/>
              <a:t>Hanelerin boyut ve yerleşim planı (örneğin çekici bir yönlendirme, odaların minimumda tutulan boyutları, mutfaklarda doğal aydınlatma)</a:t>
            </a:r>
            <a:endParaRPr lang="en-US" altLang="tr-TR" sz="2000" b="1" smtClean="0"/>
          </a:p>
          <a:p>
            <a:pPr eaLnBrk="1" hangingPunct="1">
              <a:lnSpc>
                <a:spcPct val="90000"/>
              </a:lnSpc>
              <a:spcBef>
                <a:spcPct val="70000"/>
              </a:spcBef>
              <a:buClr>
                <a:schemeClr val="tx1"/>
              </a:buClr>
              <a:buFontTx/>
              <a:buChar char="•"/>
            </a:pPr>
            <a:r>
              <a:rPr lang="tr-TR" altLang="tr-TR" sz="2000" b="1" smtClean="0"/>
              <a:t>Dahili iletişim yolları (örneğin yerleşimlerde yaşayan sayısının yönetilebilir ölçüde olması)</a:t>
            </a:r>
            <a:endParaRPr lang="en-US" altLang="tr-TR" sz="2000" b="1" smtClean="0"/>
          </a:p>
          <a:p>
            <a:pPr eaLnBrk="1" hangingPunct="1">
              <a:lnSpc>
                <a:spcPct val="90000"/>
              </a:lnSpc>
              <a:spcBef>
                <a:spcPct val="70000"/>
              </a:spcBef>
              <a:buClr>
                <a:schemeClr val="tx1"/>
              </a:buClr>
              <a:buFontTx/>
              <a:buChar char="•"/>
            </a:pPr>
            <a:r>
              <a:rPr lang="tr-TR" altLang="tr-TR" sz="2000" b="1" smtClean="0"/>
              <a:t>Paylaşılan alanlar / Ortak odalar (örneğin çekiciliği olan odalar, bisikletler ve bebek arabaları için oda, yine çekiciliği olan çamaşır odası)</a:t>
            </a:r>
            <a:endParaRPr lang="en-US" altLang="tr-TR" sz="2000" b="1" smtClean="0"/>
          </a:p>
          <a:p>
            <a:pPr eaLnBrk="1" hangingPunct="1">
              <a:lnSpc>
                <a:spcPct val="90000"/>
              </a:lnSpc>
              <a:spcBef>
                <a:spcPct val="70000"/>
              </a:spcBef>
              <a:buClr>
                <a:schemeClr val="tx1"/>
              </a:buClr>
              <a:buFontTx/>
              <a:buChar char="•"/>
            </a:pPr>
            <a:r>
              <a:rPr lang="tr-TR" altLang="tr-TR" sz="2000" b="1" smtClean="0"/>
              <a:t>Açık alanlar (özel alanlar, yeni yürümeye başlayan çocuklar için oyun mekanları) </a:t>
            </a:r>
            <a:endParaRPr lang="en-US" altLang="tr-TR" sz="2000" b="1"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el 3"/>
          <p:cNvSpPr txBox="1">
            <a:spLocks/>
          </p:cNvSpPr>
          <p:nvPr/>
        </p:nvSpPr>
        <p:spPr bwMode="auto">
          <a:xfrm>
            <a:off x="381000" y="274638"/>
            <a:ext cx="83058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tr-TR" altLang="tr-TR" sz="3600">
                <a:solidFill>
                  <a:srgbClr val="C00000"/>
                </a:solidFill>
              </a:rPr>
              <a:t>Farklı yaşamlar için tasarlanmış konsept ev</a:t>
            </a:r>
            <a:endParaRPr lang="en-US" altLang="tr-TR" sz="3600">
              <a:solidFill>
                <a:srgbClr val="C00000"/>
              </a:solidFill>
            </a:endParaRPr>
          </a:p>
        </p:txBody>
      </p:sp>
      <p:pic>
        <p:nvPicPr>
          <p:cNvPr id="75778" name="Grafik 1"/>
          <p:cNvPicPr>
            <a:picLocks noChangeAspect="1"/>
          </p:cNvPicPr>
          <p:nvPr/>
        </p:nvPicPr>
        <p:blipFill>
          <a:blip r:embed="rId2" cstate="email">
            <a:extLst>
              <a:ext uri="{28A0092B-C50C-407E-A947-70E740481C1C}">
                <a14:useLocalDpi xmlns:a14="http://schemas.microsoft.com/office/drawing/2010/main"/>
              </a:ext>
            </a:extLst>
          </a:blip>
          <a:srcRect l="5151" t="11012" r="2922"/>
          <a:stretch>
            <a:fillRect/>
          </a:stretch>
        </p:blipFill>
        <p:spPr bwMode="auto">
          <a:xfrm>
            <a:off x="800100" y="1409700"/>
            <a:ext cx="74803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Metin kutusu 1"/>
          <p:cNvSpPr txBox="1">
            <a:spLocks noChangeArrowheads="1"/>
          </p:cNvSpPr>
          <p:nvPr/>
        </p:nvSpPr>
        <p:spPr bwMode="auto">
          <a:xfrm>
            <a:off x="800100" y="6203950"/>
            <a:ext cx="7459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tr-TR" altLang="tr-TR" sz="1800"/>
              <a:t>Farklı yaşam evrelerinin farklı gereksinimlere adapte edilmiş esnek kullanım </a:t>
            </a:r>
          </a:p>
          <a:p>
            <a:r>
              <a:rPr lang="tr-TR" altLang="tr-TR" sz="1800"/>
              <a:t>için uygun apartman daireleri</a:t>
            </a:r>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mtClean="0">
                <a:solidFill>
                  <a:srgbClr val="C00000"/>
                </a:solidFill>
              </a:rPr>
              <a:t>Adil Paylaşımlı Kentler</a:t>
            </a:r>
            <a:endParaRPr lang="en-IE" altLang="tr-TR" smtClean="0">
              <a:solidFill>
                <a:srgbClr val="C00000"/>
              </a:solidFill>
            </a:endParaRPr>
          </a:p>
        </p:txBody>
      </p:sp>
      <p:sp>
        <p:nvSpPr>
          <p:cNvPr id="44034" name="Content Placeholder 2"/>
          <p:cNvSpPr>
            <a:spLocks noGrp="1"/>
          </p:cNvSpPr>
          <p:nvPr>
            <p:ph sz="half" idx="1"/>
          </p:nvPr>
        </p:nvSpPr>
        <p:spPr>
          <a:xfrm>
            <a:off x="457200" y="1600200"/>
            <a:ext cx="8229600" cy="4525963"/>
          </a:xfrm>
        </p:spPr>
        <p:txBody>
          <a:bodyPr/>
          <a:lstStyle/>
          <a:p>
            <a:pPr marL="0" indent="0"/>
            <a:r>
              <a:rPr lang="tr-TR" altLang="tr-TR" b="1" smtClean="0"/>
              <a:t>Cinsiyet duyarlı kent hakkı konsepti</a:t>
            </a:r>
            <a:r>
              <a:rPr lang="en-IE" altLang="tr-TR" b="1" smtClean="0"/>
              <a:t/>
            </a:r>
            <a:br>
              <a:rPr lang="en-IE" altLang="tr-TR" b="1" smtClean="0"/>
            </a:br>
            <a:r>
              <a:rPr lang="en-IE" altLang="tr-TR" b="1" smtClean="0"/>
              <a:t>(Fenster, T. 2005, Dufaux et al. 2008, Fainstein 2010)</a:t>
            </a:r>
          </a:p>
          <a:p>
            <a:pPr marL="0" indent="0"/>
            <a:endParaRPr lang="en-IE" altLang="tr-TR" b="1" smtClean="0"/>
          </a:p>
          <a:p>
            <a:pPr marL="0" indent="0">
              <a:buFontTx/>
              <a:buChar char="•"/>
            </a:pPr>
            <a:r>
              <a:rPr lang="tr-TR" altLang="tr-TR" smtClean="0"/>
              <a:t> Kent sakinleri günlük yaşamlarında kentsel mekanlara tam ulaşım hakkına sahiptir</a:t>
            </a:r>
            <a:r>
              <a:rPr lang="en-IE" altLang="tr-TR" smtClean="0"/>
              <a:t> </a:t>
            </a:r>
            <a:endParaRPr lang="tr-TR" altLang="tr-TR" smtClean="0"/>
          </a:p>
          <a:p>
            <a:pPr marL="0" indent="0"/>
            <a:endParaRPr lang="en-IE" altLang="tr-TR" smtClean="0"/>
          </a:p>
          <a:p>
            <a:pPr marL="0" indent="0">
              <a:buFontTx/>
              <a:buChar char="•"/>
            </a:pPr>
            <a:r>
              <a:rPr lang="tr-TR" altLang="tr-TR" smtClean="0"/>
              <a:t>Kent sakinleri karar verme süreçlerinde adil katılım hakkına sahiptir</a:t>
            </a:r>
            <a:endParaRPr lang="en-IE" altLang="tr-TR"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el 3"/>
          <p:cNvSpPr>
            <a:spLocks noGrp="1"/>
          </p:cNvSpPr>
          <p:nvPr>
            <p:ph type="title"/>
          </p:nvPr>
        </p:nvSpPr>
        <p:spPr bwMode="auto">
          <a:xfrm>
            <a:off x="457200" y="274638"/>
            <a:ext cx="82296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mtClean="0">
                <a:solidFill>
                  <a:srgbClr val="C00000"/>
                </a:solidFill>
              </a:rPr>
              <a:t>Cinsiyet duyarlı yerleşim hedefleri</a:t>
            </a:r>
            <a:endParaRPr lang="en-US" altLang="tr-TR" smtClean="0">
              <a:solidFill>
                <a:srgbClr val="C00000"/>
              </a:solidFill>
            </a:endParaRPr>
          </a:p>
        </p:txBody>
      </p:sp>
      <p:sp>
        <p:nvSpPr>
          <p:cNvPr id="76802" name="Inhaltsplatzhalter 2"/>
          <p:cNvSpPr>
            <a:spLocks noGrp="1"/>
          </p:cNvSpPr>
          <p:nvPr>
            <p:ph idx="4294967295"/>
          </p:nvPr>
        </p:nvSpPr>
        <p:spPr>
          <a:xfrm>
            <a:off x="590550" y="2170113"/>
            <a:ext cx="7800975" cy="4037012"/>
          </a:xfrm>
        </p:spPr>
        <p:txBody>
          <a:bodyPr/>
          <a:lstStyle/>
          <a:p>
            <a:pPr eaLnBrk="1" hangingPunct="1">
              <a:lnSpc>
                <a:spcPct val="90000"/>
              </a:lnSpc>
              <a:spcBef>
                <a:spcPct val="70000"/>
              </a:spcBef>
              <a:buClr>
                <a:schemeClr val="tx1"/>
              </a:buClr>
              <a:buFontTx/>
              <a:buChar char="•"/>
            </a:pPr>
            <a:r>
              <a:rPr lang="tr-TR" altLang="tr-TR" b="1" smtClean="0"/>
              <a:t>Ev işlerini ve aile yaşamını kolaylaştırmak</a:t>
            </a:r>
          </a:p>
          <a:p>
            <a:pPr eaLnBrk="1" hangingPunct="1">
              <a:lnSpc>
                <a:spcPct val="90000"/>
              </a:lnSpc>
              <a:spcBef>
                <a:spcPct val="70000"/>
              </a:spcBef>
              <a:buClr>
                <a:schemeClr val="tx1"/>
              </a:buClr>
              <a:buFontTx/>
              <a:buChar char="•"/>
            </a:pPr>
            <a:r>
              <a:rPr lang="tr-TR" altLang="tr-TR" b="1" smtClean="0"/>
              <a:t>İyi komşuluk ilişkilerini desteklemek</a:t>
            </a:r>
          </a:p>
          <a:p>
            <a:pPr eaLnBrk="1" hangingPunct="1">
              <a:lnSpc>
                <a:spcPct val="90000"/>
              </a:lnSpc>
              <a:spcBef>
                <a:spcPct val="70000"/>
              </a:spcBef>
              <a:buClr>
                <a:schemeClr val="tx1"/>
              </a:buClr>
              <a:buFontTx/>
              <a:buChar char="•"/>
            </a:pPr>
            <a:r>
              <a:rPr lang="tr-TR" altLang="tr-TR" b="1" smtClean="0"/>
              <a:t>Gece bile güvenli bir şekilde hareket edilmesini sağlayan yerleşim çevreleri oluşturmak </a:t>
            </a:r>
            <a:endParaRPr lang="en-US" altLang="tr-TR" b="1" smtClean="0"/>
          </a:p>
          <a:p>
            <a:pPr eaLnBrk="1" hangingPunct="1">
              <a:lnSpc>
                <a:spcPct val="90000"/>
              </a:lnSpc>
              <a:spcBef>
                <a:spcPct val="70000"/>
              </a:spcBef>
              <a:buClr>
                <a:schemeClr val="tx1"/>
              </a:buClr>
              <a:buFontTx/>
              <a:buChar char="•"/>
            </a:pPr>
            <a:r>
              <a:rPr lang="tr-TR" altLang="tr-TR" b="1" smtClean="0"/>
              <a:t>Son derece geniş yelpazeye sahip farklı apartman dairesi yerleşim planları sunmak</a:t>
            </a:r>
            <a:endParaRPr lang="en-US" altLang="tr-TR" sz="2000" b="1"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el 3"/>
          <p:cNvSpPr>
            <a:spLocks noGrp="1"/>
          </p:cNvSpPr>
          <p:nvPr>
            <p:ph type="title"/>
          </p:nvPr>
        </p:nvSpPr>
        <p:spPr bwMode="auto">
          <a:xfrm>
            <a:off x="457200" y="274638"/>
            <a:ext cx="82296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mtClean="0">
                <a:solidFill>
                  <a:srgbClr val="C00000"/>
                </a:solidFill>
              </a:rPr>
              <a:t>Cinsiyet duyarlı yerleşim hedefleri</a:t>
            </a:r>
            <a:endParaRPr lang="en-US" altLang="tr-TR" smtClean="0">
              <a:solidFill>
                <a:srgbClr val="C00000"/>
              </a:solidFill>
            </a:endParaRPr>
          </a:p>
        </p:txBody>
      </p:sp>
      <p:sp>
        <p:nvSpPr>
          <p:cNvPr id="78850" name="Inhaltsplatzhalter 2"/>
          <p:cNvSpPr>
            <a:spLocks noGrp="1"/>
          </p:cNvSpPr>
          <p:nvPr>
            <p:ph idx="4294967295"/>
          </p:nvPr>
        </p:nvSpPr>
        <p:spPr>
          <a:xfrm>
            <a:off x="590550" y="2170113"/>
            <a:ext cx="7800975" cy="4037012"/>
          </a:xfrm>
        </p:spPr>
        <p:txBody>
          <a:bodyPr/>
          <a:lstStyle/>
          <a:p>
            <a:pPr eaLnBrk="1" hangingPunct="1">
              <a:lnSpc>
                <a:spcPct val="90000"/>
              </a:lnSpc>
              <a:spcBef>
                <a:spcPct val="70000"/>
              </a:spcBef>
              <a:buClr>
                <a:schemeClr val="tx1"/>
              </a:buClr>
              <a:buFontTx/>
              <a:buChar char="•"/>
            </a:pPr>
            <a:r>
              <a:rPr lang="tr-TR" altLang="tr-TR" b="1" smtClean="0"/>
              <a:t>Az gelirli kadınlar için ekonomik ve esnek yerleşim planları </a:t>
            </a:r>
          </a:p>
          <a:p>
            <a:pPr eaLnBrk="1" hangingPunct="1">
              <a:lnSpc>
                <a:spcPct val="90000"/>
              </a:lnSpc>
              <a:spcBef>
                <a:spcPct val="70000"/>
              </a:spcBef>
              <a:buClr>
                <a:schemeClr val="tx1"/>
              </a:buClr>
              <a:buFontTx/>
              <a:buChar char="•"/>
            </a:pPr>
            <a:r>
              <a:rPr lang="tr-TR" altLang="tr-TR" b="1" smtClean="0"/>
              <a:t>Özel ve yarı kamusal açık alanların çekiciliği</a:t>
            </a:r>
            <a:endParaRPr lang="en-US" altLang="tr-TR" b="1" smtClean="0"/>
          </a:p>
          <a:p>
            <a:pPr eaLnBrk="1" hangingPunct="1">
              <a:lnSpc>
                <a:spcPct val="90000"/>
              </a:lnSpc>
              <a:spcBef>
                <a:spcPct val="70000"/>
              </a:spcBef>
              <a:buClr>
                <a:schemeClr val="tx1"/>
              </a:buClr>
              <a:buFontTx/>
              <a:buChar char="•"/>
            </a:pPr>
            <a:r>
              <a:rPr lang="tr-TR" altLang="tr-TR" b="1" smtClean="0"/>
              <a:t>Sosyal altyapı tesislerinin iyi durumda olması</a:t>
            </a:r>
            <a:endParaRPr lang="en-US" altLang="tr-TR" b="1" smtClean="0"/>
          </a:p>
          <a:p>
            <a:pPr eaLnBrk="1" hangingPunct="1">
              <a:lnSpc>
                <a:spcPct val="90000"/>
              </a:lnSpc>
              <a:spcBef>
                <a:spcPct val="70000"/>
              </a:spcBef>
              <a:buClr>
                <a:schemeClr val="tx1"/>
              </a:buClr>
              <a:buFontTx/>
              <a:buChar char="•"/>
            </a:pPr>
            <a:r>
              <a:rPr lang="tr-TR" altLang="tr-TR" b="1" smtClean="0"/>
              <a:t>Kadın plancıların çalışmasının desteklenmesi</a:t>
            </a:r>
            <a:endParaRPr lang="en-US" altLang="tr-TR" sz="2000" b="1"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b="1" smtClean="0">
                <a:solidFill>
                  <a:srgbClr val="C00000"/>
                </a:solidFill>
              </a:rPr>
              <a:t>Sonuçlar </a:t>
            </a:r>
            <a:endParaRPr lang="en-GB" altLang="tr-TR" b="1" smtClean="0">
              <a:solidFill>
                <a:srgbClr val="C00000"/>
              </a:solidFill>
            </a:endParaRPr>
          </a:p>
        </p:txBody>
      </p:sp>
      <p:sp>
        <p:nvSpPr>
          <p:cNvPr id="80898" name="Inhaltsplatzhalter 2"/>
          <p:cNvSpPr>
            <a:spLocks noGrp="1"/>
          </p:cNvSpPr>
          <p:nvPr>
            <p:ph sz="half" idx="1"/>
          </p:nvPr>
        </p:nvSpPr>
        <p:spPr>
          <a:xfrm>
            <a:off x="457200" y="1500188"/>
            <a:ext cx="8229600" cy="4860925"/>
          </a:xfrm>
        </p:spPr>
        <p:txBody>
          <a:bodyPr/>
          <a:lstStyle/>
          <a:p>
            <a:pPr marL="0" indent="0">
              <a:lnSpc>
                <a:spcPct val="90000"/>
              </a:lnSpc>
              <a:spcBef>
                <a:spcPts val="300"/>
              </a:spcBef>
            </a:pPr>
            <a:endParaRPr lang="de-AT" altLang="tr-TR" smtClean="0"/>
          </a:p>
          <a:p>
            <a:pPr marL="0" indent="0">
              <a:lnSpc>
                <a:spcPct val="90000"/>
              </a:lnSpc>
              <a:spcBef>
                <a:spcPts val="300"/>
              </a:spcBef>
              <a:buFont typeface="Lucida Grande" pitchFamily="121" charset="0"/>
              <a:buChar char="➔"/>
            </a:pPr>
            <a:r>
              <a:rPr lang="tr-TR" altLang="tr-TR" smtClean="0"/>
              <a:t>Toplumsal cinsiyet eşitliği, adil paylaşımlı kent / sadece kent / kadın dostu kent konseptlerini ile politika ve planlama stratejilerini uygulayabilmek için politik bir araçtır </a:t>
            </a:r>
          </a:p>
          <a:p>
            <a:pPr marL="0" indent="0">
              <a:lnSpc>
                <a:spcPct val="90000"/>
              </a:lnSpc>
              <a:spcBef>
                <a:spcPts val="300"/>
              </a:spcBef>
              <a:buFont typeface="Lucida Grande" pitchFamily="121" charset="0"/>
              <a:buChar char="➔"/>
            </a:pPr>
            <a:endParaRPr lang="tr-TR" altLang="tr-TR" smtClean="0"/>
          </a:p>
          <a:p>
            <a:pPr marL="0" indent="0">
              <a:lnSpc>
                <a:spcPct val="90000"/>
              </a:lnSpc>
              <a:spcBef>
                <a:spcPts val="300"/>
              </a:spcBef>
            </a:pPr>
            <a:endParaRPr lang="en-GB" altLang="tr-TR" smtClean="0"/>
          </a:p>
          <a:p>
            <a:pPr marL="0" indent="0">
              <a:lnSpc>
                <a:spcPct val="90000"/>
              </a:lnSpc>
              <a:spcBef>
                <a:spcPts val="300"/>
              </a:spcBef>
              <a:buFont typeface="Lucida Grande" pitchFamily="121" charset="0"/>
              <a:buChar char="➔"/>
            </a:pPr>
            <a:r>
              <a:rPr lang="tr-TR" altLang="tr-TR" smtClean="0"/>
              <a:t>Viyana kenti göstermiştir ki adil paylaşımlı kent / kadın dostu kent konseptini uygulamak için adil planlama yaklaşımı başarılıdır</a:t>
            </a:r>
            <a:endParaRPr lang="en-GB" altLang="tr-TR"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z="2800" smtClean="0">
                <a:solidFill>
                  <a:srgbClr val="C00000"/>
                </a:solidFill>
              </a:rPr>
              <a:t>Referanslar</a:t>
            </a:r>
            <a:endParaRPr lang="en-GB" altLang="tr-TR" smtClean="0">
              <a:solidFill>
                <a:srgbClr val="C00000"/>
              </a:solidFill>
            </a:endParaRPr>
          </a:p>
        </p:txBody>
      </p:sp>
      <p:sp>
        <p:nvSpPr>
          <p:cNvPr id="30724" name="Inhaltsplatzhalter 2"/>
          <p:cNvSpPr>
            <a:spLocks noGrp="1"/>
          </p:cNvSpPr>
          <p:nvPr>
            <p:ph sz="half" idx="1"/>
          </p:nvPr>
        </p:nvSpPr>
        <p:spPr>
          <a:xfrm>
            <a:off x="457200" y="749300"/>
            <a:ext cx="8229600" cy="5753100"/>
          </a:xfrm>
        </p:spPr>
        <p:txBody>
          <a:bodyPr/>
          <a:lstStyle/>
          <a:p>
            <a:pPr marL="0" indent="0">
              <a:lnSpc>
                <a:spcPct val="80000"/>
              </a:lnSpc>
              <a:spcBef>
                <a:spcPct val="0"/>
              </a:spcBef>
              <a:spcAft>
                <a:spcPts val="500"/>
              </a:spcAft>
              <a:defRPr/>
            </a:pPr>
            <a:endParaRPr lang="de-AT" altLang="en-US" sz="1400" dirty="0" smtClean="0">
              <a:ea typeface="MS PGothic" pitchFamily="34" charset="-128"/>
              <a:cs typeface="MS PGothic" charset="0"/>
            </a:endParaRPr>
          </a:p>
          <a:p>
            <a:pPr marL="0" indent="0">
              <a:lnSpc>
                <a:spcPct val="80000"/>
              </a:lnSpc>
              <a:spcBef>
                <a:spcPct val="0"/>
              </a:spcBef>
              <a:spcAft>
                <a:spcPts val="500"/>
              </a:spcAft>
              <a:defRPr/>
            </a:pPr>
            <a:endParaRPr lang="en-GB" sz="1400" dirty="0" smtClean="0">
              <a:ea typeface="MS PGothic" pitchFamily="34" charset="-128"/>
              <a:cs typeface="MS PGothic" charset="0"/>
            </a:endParaRPr>
          </a:p>
          <a:p>
            <a:pPr marL="0" indent="0">
              <a:lnSpc>
                <a:spcPct val="80000"/>
              </a:lnSpc>
              <a:spcBef>
                <a:spcPct val="0"/>
              </a:spcBef>
              <a:spcAft>
                <a:spcPts val="500"/>
              </a:spcAft>
              <a:defRPr/>
            </a:pPr>
            <a:r>
              <a:rPr lang="en-GB" sz="1600" dirty="0" smtClean="0">
                <a:ea typeface="MS PGothic" pitchFamily="34" charset="-128"/>
                <a:cs typeface="MS PGothic" charset="0"/>
              </a:rPr>
              <a:t>DAMYANOVIC</a:t>
            </a:r>
            <a:r>
              <a:rPr lang="en-GB" sz="1600" dirty="0">
                <a:ea typeface="MS PGothic" pitchFamily="34" charset="-128"/>
                <a:cs typeface="MS PGothic" charset="0"/>
              </a:rPr>
              <a:t>, D.; REINWALD, F. and WEIKMANN, A. (2013), </a:t>
            </a:r>
            <a:r>
              <a:rPr lang="en-GB" sz="1600" i="1" dirty="0">
                <a:ea typeface="MS PGothic" pitchFamily="34" charset="-128"/>
                <a:cs typeface="MS PGothic" charset="0"/>
              </a:rPr>
              <a:t>Gender Mainstreaming in Urban Planning and Urban Development</a:t>
            </a:r>
            <a:r>
              <a:rPr lang="en-GB" sz="1600" dirty="0">
                <a:ea typeface="MS PGothic" pitchFamily="34" charset="-128"/>
                <a:cs typeface="MS PGothic" charset="0"/>
              </a:rPr>
              <a:t>. Wien: </a:t>
            </a:r>
            <a:r>
              <a:rPr lang="en-GB" sz="1600" dirty="0" err="1">
                <a:ea typeface="MS PGothic" pitchFamily="34" charset="-128"/>
                <a:cs typeface="MS PGothic" charset="0"/>
              </a:rPr>
              <a:t>Werkstattbericht</a:t>
            </a:r>
            <a:r>
              <a:rPr lang="en-GB" sz="1600" dirty="0">
                <a:ea typeface="MS PGothic" pitchFamily="34" charset="-128"/>
                <a:cs typeface="MS PGothic" charset="0"/>
              </a:rPr>
              <a:t> der </a:t>
            </a:r>
            <a:r>
              <a:rPr lang="en-GB" sz="1600" dirty="0" err="1">
                <a:ea typeface="MS PGothic" pitchFamily="34" charset="-128"/>
                <a:cs typeface="MS PGothic" charset="0"/>
              </a:rPr>
              <a:t>Stadt</a:t>
            </a:r>
            <a:r>
              <a:rPr lang="en-GB" sz="1600" dirty="0">
                <a:ea typeface="MS PGothic" pitchFamily="34" charset="-128"/>
                <a:cs typeface="MS PGothic" charset="0"/>
              </a:rPr>
              <a:t> Wien</a:t>
            </a:r>
            <a:r>
              <a:rPr lang="en-GB" sz="1600" dirty="0" smtClean="0">
                <a:ea typeface="MS PGothic" pitchFamily="34" charset="-128"/>
                <a:cs typeface="MS PGothic" charset="0"/>
              </a:rPr>
              <a:t>.</a:t>
            </a:r>
          </a:p>
          <a:p>
            <a:pPr marL="0" indent="0">
              <a:lnSpc>
                <a:spcPct val="80000"/>
              </a:lnSpc>
              <a:spcBef>
                <a:spcPct val="0"/>
              </a:spcBef>
              <a:spcAft>
                <a:spcPts val="500"/>
              </a:spcAft>
              <a:defRPr/>
            </a:pPr>
            <a:r>
              <a:rPr lang="en-GB" sz="1600" i="1" dirty="0">
                <a:ea typeface="MS PGothic" pitchFamily="34" charset="-128"/>
                <a:cs typeface="MS PGothic" charset="0"/>
              </a:rPr>
              <a:t>https://www.wien.gv.at/.../</a:t>
            </a:r>
            <a:r>
              <a:rPr lang="en-GB" sz="1600" i="1" dirty="0" err="1">
                <a:ea typeface="MS PGothic" pitchFamily="34" charset="-128"/>
                <a:cs typeface="MS PGothic" charset="0"/>
              </a:rPr>
              <a:t>studien</a:t>
            </a:r>
            <a:r>
              <a:rPr lang="en-GB" sz="1600" i="1" dirty="0">
                <a:ea typeface="MS PGothic" pitchFamily="34" charset="-128"/>
                <a:cs typeface="MS PGothic" charset="0"/>
              </a:rPr>
              <a:t>/pdf/b008358.pdf</a:t>
            </a:r>
            <a:endParaRPr lang="en-GB" sz="1600" dirty="0">
              <a:ea typeface="MS PGothic" pitchFamily="34" charset="-128"/>
              <a:cs typeface="MS PGothic" charset="0"/>
            </a:endParaRPr>
          </a:p>
          <a:p>
            <a:pPr marL="0" indent="0">
              <a:lnSpc>
                <a:spcPct val="80000"/>
              </a:lnSpc>
              <a:spcBef>
                <a:spcPct val="0"/>
              </a:spcBef>
              <a:spcAft>
                <a:spcPts val="500"/>
              </a:spcAft>
              <a:defRPr/>
            </a:pPr>
            <a:endParaRPr lang="de-AT" altLang="en-US" sz="1600" dirty="0" smtClean="0">
              <a:ea typeface="MS PGothic" pitchFamily="34" charset="-128"/>
              <a:cs typeface="MS PGothic" charset="0"/>
            </a:endParaRPr>
          </a:p>
          <a:p>
            <a:pPr marL="0" indent="0">
              <a:lnSpc>
                <a:spcPct val="80000"/>
              </a:lnSpc>
              <a:spcBef>
                <a:spcPct val="0"/>
              </a:spcBef>
              <a:spcAft>
                <a:spcPts val="500"/>
              </a:spcAft>
              <a:defRPr/>
            </a:pPr>
            <a:r>
              <a:rPr lang="de-AT" altLang="en-US" sz="1600" dirty="0" err="1" smtClean="0">
                <a:ea typeface="MS PGothic" pitchFamily="34" charset="-128"/>
                <a:cs typeface="MS PGothic" charset="0"/>
              </a:rPr>
              <a:t>Dufaux</a:t>
            </a:r>
            <a:r>
              <a:rPr lang="de-AT" altLang="en-US" sz="1600" dirty="0" smtClean="0">
                <a:ea typeface="MS PGothic" pitchFamily="34" charset="-128"/>
                <a:cs typeface="MS PGothic" charset="0"/>
              </a:rPr>
              <a:t>, F., Lehmann-Frisch, S., Moreau, S., Gervais-</a:t>
            </a:r>
            <a:r>
              <a:rPr lang="de-AT" altLang="en-US" sz="1600" dirty="0" err="1" smtClean="0">
                <a:ea typeface="MS PGothic" pitchFamily="34" charset="-128"/>
                <a:cs typeface="MS PGothic" charset="0"/>
              </a:rPr>
              <a:t>Labony</a:t>
            </a:r>
            <a:r>
              <a:rPr lang="de-AT" altLang="en-US" sz="1600" dirty="0" smtClean="0">
                <a:ea typeface="MS PGothic" pitchFamily="34" charset="-128"/>
                <a:cs typeface="MS PGothic" charset="0"/>
              </a:rPr>
              <a:t>, P. (Eds.), 2008. </a:t>
            </a:r>
            <a:r>
              <a:rPr lang="en-GB" altLang="en-US" sz="1600" dirty="0" smtClean="0">
                <a:ea typeface="MS PGothic" pitchFamily="34" charset="-128"/>
                <a:cs typeface="MS PGothic" charset="0"/>
              </a:rPr>
              <a:t>Birth announcement. Paris: Self-published.</a:t>
            </a:r>
          </a:p>
          <a:p>
            <a:pPr marL="0" indent="0">
              <a:lnSpc>
                <a:spcPct val="80000"/>
              </a:lnSpc>
              <a:spcBef>
                <a:spcPct val="0"/>
              </a:spcBef>
              <a:spcAft>
                <a:spcPts val="500"/>
              </a:spcAft>
              <a:defRPr/>
            </a:pPr>
            <a:r>
              <a:rPr lang="en-GB" altLang="en-US" sz="1600" dirty="0" err="1" smtClean="0">
                <a:ea typeface="MS PGothic" pitchFamily="34" charset="-128"/>
                <a:cs typeface="MS PGothic" charset="0"/>
              </a:rPr>
              <a:t>Fainstein</a:t>
            </a:r>
            <a:r>
              <a:rPr lang="en-GB" altLang="en-US" sz="1600" dirty="0" smtClean="0">
                <a:ea typeface="MS PGothic" pitchFamily="34" charset="-128"/>
                <a:cs typeface="MS PGothic" charset="0"/>
              </a:rPr>
              <a:t>, S., 2010. Just City. </a:t>
            </a:r>
            <a:r>
              <a:rPr lang="en-GB" altLang="en-US" sz="1600" dirty="0" err="1" smtClean="0">
                <a:ea typeface="MS PGothic" pitchFamily="34" charset="-128"/>
                <a:cs typeface="MS PGothic" charset="0"/>
              </a:rPr>
              <a:t>Itaca</a:t>
            </a:r>
            <a:r>
              <a:rPr lang="en-GB" altLang="en-US" sz="1600" dirty="0" smtClean="0">
                <a:ea typeface="MS PGothic" pitchFamily="34" charset="-128"/>
                <a:cs typeface="MS PGothic" charset="0"/>
              </a:rPr>
              <a:t>: Cornwall Press.</a:t>
            </a:r>
            <a:endParaRPr lang="de-DE" altLang="en-US" sz="1600" dirty="0" smtClean="0">
              <a:ea typeface="MS PGothic" pitchFamily="34" charset="-128"/>
              <a:cs typeface="MS PGothic" charset="0"/>
            </a:endParaRPr>
          </a:p>
          <a:p>
            <a:pPr marL="0" indent="0">
              <a:lnSpc>
                <a:spcPct val="80000"/>
              </a:lnSpc>
              <a:spcBef>
                <a:spcPct val="0"/>
              </a:spcBef>
              <a:spcAft>
                <a:spcPts val="500"/>
              </a:spcAft>
              <a:defRPr/>
            </a:pPr>
            <a:r>
              <a:rPr lang="en-GB" altLang="en-US" sz="1600" dirty="0" err="1" smtClean="0">
                <a:ea typeface="MS PGothic" pitchFamily="34" charset="-128"/>
                <a:cs typeface="MS PGothic" charset="0"/>
              </a:rPr>
              <a:t>Fenster</a:t>
            </a:r>
            <a:r>
              <a:rPr lang="en-GB" altLang="en-US" sz="1600" dirty="0" smtClean="0">
                <a:ea typeface="MS PGothic" pitchFamily="34" charset="-128"/>
                <a:cs typeface="MS PGothic" charset="0"/>
              </a:rPr>
              <a:t>, T., 2005. The right to the Gendered City: Different formations of belonging in everyday life. </a:t>
            </a:r>
            <a:r>
              <a:rPr lang="de-AT" altLang="en-US" sz="1600" dirty="0" smtClean="0">
                <a:ea typeface="MS PGothic" pitchFamily="34" charset="-128"/>
                <a:cs typeface="MS PGothic" charset="0"/>
              </a:rPr>
              <a:t>Journal </a:t>
            </a:r>
            <a:r>
              <a:rPr lang="de-AT" altLang="en-US" sz="1600" dirty="0" err="1" smtClean="0">
                <a:ea typeface="MS PGothic" pitchFamily="34" charset="-128"/>
                <a:cs typeface="MS PGothic" charset="0"/>
              </a:rPr>
              <a:t>of</a:t>
            </a:r>
            <a:r>
              <a:rPr lang="de-AT" altLang="en-US" sz="1600" dirty="0" smtClean="0">
                <a:ea typeface="MS PGothic" pitchFamily="34" charset="-128"/>
                <a:cs typeface="MS PGothic" charset="0"/>
              </a:rPr>
              <a:t> Gender Studies, Vol. 14, </a:t>
            </a:r>
            <a:r>
              <a:rPr lang="de-AT" altLang="en-US" sz="1600" dirty="0" err="1" smtClean="0">
                <a:ea typeface="MS PGothic" pitchFamily="34" charset="-128"/>
                <a:cs typeface="MS PGothic" charset="0"/>
              </a:rPr>
              <a:t>No</a:t>
            </a:r>
            <a:r>
              <a:rPr lang="de-AT" altLang="en-US" sz="1600" dirty="0" smtClean="0">
                <a:ea typeface="MS PGothic" pitchFamily="34" charset="-128"/>
                <a:cs typeface="MS PGothic" charset="0"/>
              </a:rPr>
              <a:t>. 3 November: 217-231.</a:t>
            </a:r>
          </a:p>
          <a:p>
            <a:pPr marL="0" indent="0">
              <a:lnSpc>
                <a:spcPct val="80000"/>
              </a:lnSpc>
              <a:spcBef>
                <a:spcPct val="0"/>
              </a:spcBef>
              <a:spcAft>
                <a:spcPts val="500"/>
              </a:spcAft>
              <a:defRPr/>
            </a:pPr>
            <a:endParaRPr lang="de-DE" altLang="en-US" sz="1400" dirty="0" smtClean="0">
              <a:ea typeface="MS PGothic" pitchFamily="34" charset="-128"/>
              <a:cs typeface="MS PGothic" charset="0"/>
            </a:endParaRPr>
          </a:p>
          <a:p>
            <a:pPr marL="1257300" indent="-177800">
              <a:lnSpc>
                <a:spcPct val="80000"/>
              </a:lnSpc>
              <a:spcBef>
                <a:spcPct val="0"/>
              </a:spcBef>
              <a:spcAft>
                <a:spcPts val="500"/>
              </a:spcAft>
              <a:defRPr/>
            </a:pPr>
            <a:endParaRPr lang="de-DE" altLang="en-US" sz="1400" dirty="0" smtClean="0">
              <a:ea typeface="MS PGothic" pitchFamily="34" charset="-128"/>
              <a:cs typeface="MS PGothic" charset="0"/>
            </a:endParaRPr>
          </a:p>
          <a:p>
            <a:pPr marL="1257300" indent="-177800">
              <a:lnSpc>
                <a:spcPct val="80000"/>
              </a:lnSpc>
              <a:spcBef>
                <a:spcPct val="0"/>
              </a:spcBef>
              <a:spcAft>
                <a:spcPts val="500"/>
              </a:spcAft>
              <a:defRPr/>
            </a:pPr>
            <a:endParaRPr lang="de-DE" altLang="en-US" sz="1600" dirty="0" smtClean="0">
              <a:ea typeface="MS PGothic" pitchFamily="34" charset="-128"/>
              <a:cs typeface="MS PGothic" charset="0"/>
            </a:endParaRPr>
          </a:p>
          <a:p>
            <a:pPr marL="1257300" indent="-177800">
              <a:lnSpc>
                <a:spcPct val="80000"/>
              </a:lnSpc>
              <a:spcBef>
                <a:spcPct val="0"/>
              </a:spcBef>
              <a:spcAft>
                <a:spcPts val="500"/>
              </a:spcAft>
              <a:defRPr/>
            </a:pPr>
            <a:endParaRPr lang="de-AT" altLang="en-US" sz="1600" dirty="0" smtClean="0">
              <a:ea typeface="MS PGothic" pitchFamily="34" charset="-128"/>
              <a:cs typeface="MS PGothic" charset="0"/>
            </a:endParaRPr>
          </a:p>
          <a:p>
            <a:pPr marL="1257300" indent="-177800">
              <a:lnSpc>
                <a:spcPct val="80000"/>
              </a:lnSpc>
              <a:spcBef>
                <a:spcPct val="0"/>
              </a:spcBef>
              <a:spcAft>
                <a:spcPts val="500"/>
              </a:spcAft>
              <a:defRPr/>
            </a:pPr>
            <a:endParaRPr lang="de-AT" altLang="en-US" sz="1600" dirty="0" smtClean="0">
              <a:ea typeface="MS PGothic" pitchFamily="34" charset="-128"/>
              <a:cs typeface="MS PGothic" charset="0"/>
            </a:endParaRPr>
          </a:p>
          <a:p>
            <a:pPr marL="1257300" indent="-177800">
              <a:lnSpc>
                <a:spcPct val="80000"/>
              </a:lnSpc>
              <a:spcBef>
                <a:spcPct val="0"/>
              </a:spcBef>
              <a:spcAft>
                <a:spcPts val="500"/>
              </a:spcAft>
              <a:defRPr/>
            </a:pPr>
            <a:endParaRPr lang="en-GB" altLang="en-US" sz="2400" dirty="0" smtClean="0">
              <a:ea typeface="MS PGothic" pitchFamily="34" charset="-128"/>
              <a:cs typeface="MS PGothic"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mtClean="0">
                <a:solidFill>
                  <a:srgbClr val="C00000"/>
                </a:solidFill>
              </a:rPr>
              <a:t>İletişim </a:t>
            </a:r>
            <a:endParaRPr lang="en-GB" altLang="tr-TR" smtClean="0">
              <a:solidFill>
                <a:srgbClr val="C00000"/>
              </a:solidFill>
            </a:endParaRPr>
          </a:p>
        </p:txBody>
      </p:sp>
      <p:sp>
        <p:nvSpPr>
          <p:cNvPr id="51203" name="Inhaltsplatzhalter 2"/>
          <p:cNvSpPr>
            <a:spLocks noGrp="1"/>
          </p:cNvSpPr>
          <p:nvPr>
            <p:ph sz="half" idx="1"/>
          </p:nvPr>
        </p:nvSpPr>
        <p:spPr>
          <a:xfrm>
            <a:off x="457200" y="1511300"/>
            <a:ext cx="8229600" cy="4614863"/>
          </a:xfrm>
        </p:spPr>
        <p:txBody>
          <a:bodyPr/>
          <a:lstStyle/>
          <a:p>
            <a:pPr marL="0" indent="0"/>
            <a:r>
              <a:rPr lang="en-GB" altLang="en-US" sz="1600" smtClean="0"/>
              <a:t>	Doç.Dr. Doris Damyanovic</a:t>
            </a:r>
            <a:br>
              <a:rPr lang="en-GB" altLang="en-US" sz="1600" smtClean="0"/>
            </a:br>
            <a:r>
              <a:rPr lang="en-GB" altLang="en-US" sz="1600" smtClean="0"/>
              <a:t/>
            </a:r>
            <a:br>
              <a:rPr lang="en-GB" altLang="en-US" sz="1600" smtClean="0"/>
            </a:br>
            <a:r>
              <a:rPr lang="tr-TR" altLang="tr-TR" sz="1600" b="1" smtClean="0"/>
              <a:t>Peyzaj Planlama Enstitüsü, Peyzaj, Mekan ve Altyapı Bilimleri Bölümü, BOKU, Viyana</a:t>
            </a:r>
            <a:endParaRPr lang="en-US" altLang="tr-TR" sz="1600" b="1" smtClean="0"/>
          </a:p>
          <a:p>
            <a:pPr marL="0" indent="0"/>
            <a:endParaRPr lang="tr-TR" altLang="en-US" sz="1600" smtClean="0"/>
          </a:p>
          <a:p>
            <a:pPr marL="0" indent="0"/>
            <a:r>
              <a:rPr lang="en-GB" altLang="en-US" sz="1600" smtClean="0"/>
              <a:t>Peter-Jordan Strasse 65</a:t>
            </a:r>
            <a:br>
              <a:rPr lang="en-GB" altLang="en-US" sz="1600" smtClean="0"/>
            </a:br>
            <a:r>
              <a:rPr lang="en-GB" altLang="en-US" sz="1600" smtClean="0"/>
              <a:t>1180 Vienna</a:t>
            </a:r>
            <a:br>
              <a:rPr lang="en-GB" altLang="en-US" sz="1600" smtClean="0"/>
            </a:br>
            <a:r>
              <a:rPr lang="en-GB" altLang="en-US" sz="1600" smtClean="0"/>
              <a:t>tel: 0043/1/47654-7255</a:t>
            </a:r>
            <a:br>
              <a:rPr lang="en-GB" altLang="en-US" sz="1600" smtClean="0"/>
            </a:br>
            <a:r>
              <a:rPr lang="en-GB" altLang="en-US" sz="1600" smtClean="0"/>
              <a:t>faks.: 0043/1/47654-7259</a:t>
            </a:r>
            <a:br>
              <a:rPr lang="en-GB" altLang="en-US" sz="1600" smtClean="0"/>
            </a:br>
            <a:r>
              <a:rPr lang="en-GB" altLang="en-US" sz="1600" smtClean="0"/>
              <a:t>cep: 0043/664/21 31 737</a:t>
            </a:r>
            <a:br>
              <a:rPr lang="en-GB" altLang="en-US" sz="1600" smtClean="0"/>
            </a:br>
            <a:endParaRPr lang="en-GB" altLang="en-US" sz="1600" smtClean="0"/>
          </a:p>
          <a:p>
            <a:pPr marL="0" indent="0"/>
            <a:r>
              <a:rPr lang="en-GB" altLang="en-US" sz="1600" smtClean="0"/>
              <a:t>web: </a:t>
            </a:r>
          </a:p>
          <a:p>
            <a:pPr marL="0" indent="0"/>
            <a:r>
              <a:rPr lang="en-GB" altLang="en-US" sz="1600" smtClean="0">
                <a:solidFill>
                  <a:srgbClr val="C00000"/>
                </a:solidFill>
                <a:hlinkClick r:id="rId2"/>
              </a:rPr>
              <a:t>www.rali.boku.ac.at/ilap.html</a:t>
            </a:r>
            <a:endParaRPr lang="en-GB" altLang="en-US" sz="1600" smtClean="0">
              <a:solidFill>
                <a:srgbClr val="C00000"/>
              </a:solidFill>
            </a:endParaRPr>
          </a:p>
          <a:p>
            <a:pPr marL="0" indent="0"/>
            <a:r>
              <a:rPr lang="en-GB" altLang="en-US" sz="1600" smtClean="0">
                <a:solidFill>
                  <a:srgbClr val="C00000"/>
                </a:solidFill>
                <a:hlinkClick r:id="rId3"/>
              </a:rPr>
              <a:t>http://www.rali.boku.ac.at/ilap/gdus-network/</a:t>
            </a:r>
            <a:endParaRPr lang="en-GB" altLang="en-US" sz="1600" smtClean="0">
              <a:solidFill>
                <a:srgbClr val="C00000"/>
              </a:solidFill>
            </a:endParaRPr>
          </a:p>
          <a:p>
            <a:pPr marL="0" indent="0"/>
            <a:r>
              <a:rPr lang="en-GB" altLang="en-US" sz="1600" u="sng" smtClean="0">
                <a:solidFill>
                  <a:srgbClr val="C00000"/>
                </a:solidFill>
                <a:hlinkClick r:id="rId4"/>
              </a:rPr>
              <a:t>http://www.genderste.eu/</a:t>
            </a:r>
            <a:endParaRPr lang="en-GB" altLang="en-US" sz="1600" u="sng" smtClean="0">
              <a:solidFill>
                <a:srgbClr val="C00000"/>
              </a:solidFill>
            </a:endParaRPr>
          </a:p>
          <a:p>
            <a:pPr marL="0" indent="0"/>
            <a:r>
              <a:rPr lang="de-DE" altLang="en-US" sz="1600" smtClean="0">
                <a:solidFill>
                  <a:srgbClr val="C00000"/>
                </a:solidFill>
              </a:rPr>
              <a:t>http://aktive-jugend.boku.ac.at</a:t>
            </a:r>
          </a:p>
          <a:p>
            <a:pPr marL="0" indent="0"/>
            <a:endParaRPr lang="en-GB" altLang="en-US" sz="1600" u="sng" smtClean="0"/>
          </a:p>
          <a:p>
            <a:pPr marL="0" indent="0"/>
            <a:endParaRPr lang="en-GB" altLang="en-US" sz="1600" smtClean="0"/>
          </a:p>
        </p:txBody>
      </p:sp>
      <p:pic>
        <p:nvPicPr>
          <p:cNvPr id="82947" name="Grafik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48225" y="4862513"/>
            <a:ext cx="3232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4572000"/>
                <a:gridCol w="4572000"/>
              </a:tblGrid>
              <a:tr h="3429000">
                <a:tc>
                  <a:txBody>
                    <a:bodyPr/>
                    <a:lstStyle/>
                    <a:p>
                      <a:endParaRPr lang="pt-PT" sz="1400" dirty="0"/>
                    </a:p>
                  </a:txBody>
                  <a:tcPr marL="92908" marR="92908" marT="34840" marB="3484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t-PT" sz="1400" dirty="0"/>
                    </a:p>
                  </a:txBody>
                  <a:tcPr marL="92908" marR="92908" marT="34840" marB="3484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9885"/>
                    </a:solidFill>
                  </a:tcPr>
                </a:tc>
              </a:tr>
              <a:tr h="3429000">
                <a:tc>
                  <a:txBody>
                    <a:bodyPr/>
                    <a:lstStyle/>
                    <a:p>
                      <a:endParaRPr lang="pt-PT" sz="1400" dirty="0"/>
                    </a:p>
                  </a:txBody>
                  <a:tcPr marL="92908" marR="92908" marT="34840" marB="3484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pt-PT" sz="1400" dirty="0"/>
                    </a:p>
                  </a:txBody>
                  <a:tcPr marL="92908" marR="92908" marT="34840" marB="3484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719885"/>
                    </a:solidFill>
                  </a:tcPr>
                </a:tc>
              </a:tr>
            </a:tbl>
          </a:graphicData>
        </a:graphic>
      </p:graphicFrame>
      <p:sp>
        <p:nvSpPr>
          <p:cNvPr id="2" name="CaixaDeTexto 1"/>
          <p:cNvSpPr txBox="1">
            <a:spLocks noChangeArrowheads="1"/>
          </p:cNvSpPr>
          <p:nvPr/>
        </p:nvSpPr>
        <p:spPr bwMode="auto">
          <a:xfrm>
            <a:off x="2008188" y="2787650"/>
            <a:ext cx="3878262"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pt-PT" altLang="tr-TR" sz="6600" b="1" i="1">
                <a:solidFill>
                  <a:srgbClr val="719885"/>
                </a:solidFill>
              </a:rPr>
              <a:t>gender</a:t>
            </a:r>
            <a:r>
              <a:rPr lang="pt-PT" altLang="tr-TR" sz="6600" b="1">
                <a:solidFill>
                  <a:srgbClr val="830165"/>
                </a:solidFill>
              </a:rPr>
              <a:t>STE</a:t>
            </a:r>
          </a:p>
          <a:p>
            <a:pPr algn="ctr" eaLnBrk="1" hangingPunct="1"/>
            <a:r>
              <a:rPr lang="pt-PT" altLang="tr-TR" b="1" baseline="30000">
                <a:solidFill>
                  <a:srgbClr val="840065"/>
                </a:solidFill>
              </a:rPr>
              <a:t>Science, Technology, Environment</a:t>
            </a:r>
            <a:endParaRPr lang="pt-PT" altLang="tr-TR" sz="1800" b="1" baseline="30000"/>
          </a:p>
        </p:txBody>
      </p:sp>
      <p:pic>
        <p:nvPicPr>
          <p:cNvPr id="9" name="Imagem 8"/>
          <p:cNvPicPr>
            <a:picLocks/>
          </p:cNvPicPr>
          <p:nvPr/>
        </p:nvPicPr>
        <p:blipFill rotWithShape="1">
          <a:blip r:embed="rId2" cstate="email">
            <a:clrChange>
              <a:clrFrom>
                <a:srgbClr val="D4D4D4"/>
              </a:clrFrom>
              <a:clrTo>
                <a:srgbClr val="D4D4D4">
                  <a:alpha val="0"/>
                </a:srgbClr>
              </a:clrTo>
            </a:clrChange>
            <a:duotone>
              <a:prstClr val="black"/>
              <a:srgbClr val="CEDCD6">
                <a:tint val="45000"/>
                <a:satMod val="400000"/>
              </a:srgbClr>
            </a:duotone>
            <a:extLst>
              <a:ext uri="{28A0092B-C50C-407E-A947-70E740481C1C}">
                <a14:useLocalDpi xmlns:a14="http://schemas.microsoft.com/office/drawing/2010/main"/>
              </a:ext>
            </a:extLst>
          </a:blip>
          <a:srcRect/>
          <a:stretch/>
        </p:blipFill>
        <p:spPr>
          <a:xfrm rot="5400000" flipV="1">
            <a:off x="-1142284" y="1142856"/>
            <a:ext cx="6857143" cy="4571428"/>
          </a:xfrm>
          <a:prstGeom prst="rect">
            <a:avLst/>
          </a:prstGeom>
        </p:spPr>
      </p:pic>
      <p:pic>
        <p:nvPicPr>
          <p:cNvPr id="10" name="Imagem 9"/>
          <p:cNvPicPr>
            <a:picLocks/>
          </p:cNvPicPr>
          <p:nvPr/>
        </p:nvPicPr>
        <p:blipFill rotWithShape="1">
          <a:blip r:embed="rId3" cstate="email">
            <a:clrChange>
              <a:clrFrom>
                <a:srgbClr val="B6B6B6"/>
              </a:clrFrom>
              <a:clrTo>
                <a:srgbClr val="B6B6B6">
                  <a:alpha val="0"/>
                </a:srgbClr>
              </a:clrTo>
            </a:clrChange>
            <a:duotone>
              <a:prstClr val="black"/>
              <a:srgbClr val="719885">
                <a:tint val="45000"/>
                <a:satMod val="400000"/>
              </a:srgbClr>
            </a:duotone>
            <a:extLst>
              <a:ext uri="{28A0092B-C50C-407E-A947-70E740481C1C}">
                <a14:useLocalDpi xmlns:a14="http://schemas.microsoft.com/office/drawing/2010/main"/>
              </a:ext>
            </a:extLst>
          </a:blip>
          <a:srcRect/>
          <a:stretch/>
        </p:blipFill>
        <p:spPr>
          <a:xfrm rot="5400000">
            <a:off x="5143427" y="-571429"/>
            <a:ext cx="3428571" cy="4571428"/>
          </a:xfrm>
          <a:prstGeom prst="rect">
            <a:avLst/>
          </a:prstGeom>
        </p:spPr>
      </p:pic>
      <p:pic>
        <p:nvPicPr>
          <p:cNvPr id="11" name="Imagem 10"/>
          <p:cNvPicPr>
            <a:picLocks/>
          </p:cNvPicPr>
          <p:nvPr/>
        </p:nvPicPr>
        <p:blipFill rotWithShape="1">
          <a:blip r:embed="rId4" cstate="email">
            <a:clrChange>
              <a:clrFrom>
                <a:srgbClr val="6F6F6F"/>
              </a:clrFrom>
              <a:clrTo>
                <a:srgbClr val="6F6F6F">
                  <a:alpha val="0"/>
                </a:srgbClr>
              </a:clrTo>
            </a:clrChange>
            <a:duotone>
              <a:prstClr val="black"/>
              <a:srgbClr val="840065">
                <a:tint val="45000"/>
                <a:satMod val="400000"/>
              </a:srgbClr>
            </a:duotone>
            <a:extLst>
              <a:ext uri="{28A0092B-C50C-407E-A947-70E740481C1C}">
                <a14:useLocalDpi xmlns:a14="http://schemas.microsoft.com/office/drawing/2010/main"/>
              </a:ext>
            </a:extLst>
          </a:blip>
          <a:srcRect/>
          <a:stretch/>
        </p:blipFill>
        <p:spPr>
          <a:xfrm rot="5400000">
            <a:off x="5143428" y="2858001"/>
            <a:ext cx="3428571" cy="4571428"/>
          </a:xfrm>
          <a:prstGeom prst="rect">
            <a:avLst/>
          </a:prstGeom>
        </p:spPr>
      </p:pic>
      <p:sp>
        <p:nvSpPr>
          <p:cNvPr id="8" name="Retângulo 7"/>
          <p:cNvSpPr>
            <a:spLocks noChangeArrowheads="1"/>
          </p:cNvSpPr>
          <p:nvPr/>
        </p:nvSpPr>
        <p:spPr bwMode="auto">
          <a:xfrm>
            <a:off x="631825" y="6151563"/>
            <a:ext cx="788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tr-TR" sz="3200" b="1">
                <a:solidFill>
                  <a:srgbClr val="A8C0B5"/>
                </a:solidFill>
              </a:rPr>
              <a:t>A COST TARGETED POLICY-DRIVEN NETWORK</a:t>
            </a:r>
            <a:endParaRPr lang="en-GB" altLang="tr-TR" sz="3200" b="1" i="1">
              <a:solidFill>
                <a:srgbClr val="A8C0B5"/>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afterEffect">
                                  <p:stCondLst>
                                    <p:cond delay="0"/>
                                  </p:stCondLst>
                                  <p:childTnLst>
                                    <p:animEffect transition="out" filter="fade">
                                      <p:cBhvr>
                                        <p:cTn id="6" dur="600"/>
                                        <p:tgtEl>
                                          <p:spTgt spid="9"/>
                                        </p:tgtEl>
                                      </p:cBhvr>
                                    </p:animEffect>
                                    <p:set>
                                      <p:cBhvr>
                                        <p:cTn id="7" dur="1" fill="hold">
                                          <p:stCondLst>
                                            <p:cond delay="599"/>
                                          </p:stCondLst>
                                        </p:cTn>
                                        <p:tgtEl>
                                          <p:spTgt spid="9"/>
                                        </p:tgtEl>
                                        <p:attrNameLst>
                                          <p:attrName>style.visibility</p:attrName>
                                        </p:attrNameLst>
                                      </p:cBhvr>
                                      <p:to>
                                        <p:strVal val="hidden"/>
                                      </p:to>
                                    </p:set>
                                  </p:childTnLst>
                                </p:cTn>
                              </p:par>
                            </p:childTnLst>
                          </p:cTn>
                        </p:par>
                        <p:par>
                          <p:cTn id="8" fill="hold" nodeType="afterGroup">
                            <p:stCondLst>
                              <p:cond delay="600"/>
                            </p:stCondLst>
                            <p:childTnLst>
                              <p:par>
                                <p:cTn id="9" presetID="10" presetClass="exit" presetSubtype="0" fill="hold" nodeType="after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nodeType="afterGroup">
                            <p:stCondLst>
                              <p:cond delay="1100"/>
                            </p:stCondLst>
                            <p:childTnLst>
                              <p:par>
                                <p:cTn id="13" presetID="10" presetClass="exit" presetSubtype="0" fill="hold" nodeType="after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par>
                          <p:cTn id="16" fill="hold" nodeType="afterGroup">
                            <p:stCondLst>
                              <p:cond delay="1600"/>
                            </p:stCondLst>
                            <p:childTnLst>
                              <p:par>
                                <p:cTn id="17" presetID="10" presetClass="exit" presetSubtype="0" fill="hold" grpId="0" nodeType="afterEffect">
                                  <p:stCondLst>
                                    <p:cond delay="0"/>
                                  </p:stCondLst>
                                  <p:childTnLst>
                                    <p:animEffect transition="out" filter="fade">
                                      <p:cBhvr>
                                        <p:cTn id="18" dur="1700"/>
                                        <p:tgtEl>
                                          <p:spTgt spid="2"/>
                                        </p:tgtEl>
                                      </p:cBhvr>
                                    </p:animEffect>
                                    <p:set>
                                      <p:cBhvr>
                                        <p:cTn id="19" dur="1" fill="hold">
                                          <p:stCondLst>
                                            <p:cond delay="1699"/>
                                          </p:stCondLst>
                                        </p:cTn>
                                        <p:tgtEl>
                                          <p:spTgt spid="2"/>
                                        </p:tgtEl>
                                        <p:attrNameLst>
                                          <p:attrName>style.visibility</p:attrName>
                                        </p:attrNameLst>
                                      </p:cBhvr>
                                      <p:to>
                                        <p:strVal val="hidden"/>
                                      </p:to>
                                    </p:set>
                                  </p:childTnLst>
                                </p:cTn>
                              </p:par>
                            </p:childTnLst>
                          </p:cTn>
                        </p:par>
                        <p:par>
                          <p:cTn id="20" fill="hold" nodeType="afterGroup">
                            <p:stCondLst>
                              <p:cond delay="33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0" y="0"/>
          <a:ext cx="9144000" cy="6858000"/>
        </p:xfrm>
        <a:graphic>
          <a:graphicData uri="http://schemas.openxmlformats.org/drawingml/2006/table">
            <a:tbl>
              <a:tblPr/>
              <a:tblGrid>
                <a:gridCol w="4572000"/>
                <a:gridCol w="4572000"/>
              </a:tblGrid>
              <a:tr h="3429000">
                <a:tc gridSpan="2">
                  <a:txBody>
                    <a:bodyPr/>
                    <a:lstStyle>
                      <a:lvl1pPr defTabSz="898525">
                        <a:spcBef>
                          <a:spcPct val="20000"/>
                        </a:spcBef>
                        <a:defRPr sz="2400">
                          <a:solidFill>
                            <a:schemeClr val="tx1"/>
                          </a:solidFill>
                          <a:latin typeface="Calibri" panose="020F0502020204030204" pitchFamily="34" charset="0"/>
                          <a:ea typeface="ＭＳ Ｐゴシック" panose="020B0600070205080204" pitchFamily="34" charset="-128"/>
                        </a:defRPr>
                      </a:lvl1pPr>
                      <a:lvl2pPr marL="742950" indent="-285750" defTabSz="898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898525">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898525">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898525">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89852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89852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89852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89852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898525" rtl="0" eaLnBrk="1" fontAlgn="base" latinLnBrk="0" hangingPunct="1">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34" charset="-128"/>
                        </a:rPr>
                        <a:t>Başkan </a:t>
                      </a:r>
                      <a:endParaRPr kumimoji="0" lang="en-GB" altLang="tr-TR" sz="21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898525" rtl="0" eaLnBrk="1" fontAlgn="base" latinLnBrk="0" hangingPunct="1">
                        <a:lnSpc>
                          <a:spcPct val="100000"/>
                        </a:lnSpc>
                        <a:spcBef>
                          <a:spcPct val="0"/>
                        </a:spcBef>
                        <a:spcAft>
                          <a:spcPct val="0"/>
                        </a:spcAft>
                        <a:buClrTx/>
                        <a:buSzTx/>
                        <a:buFontTx/>
                        <a:buNone/>
                        <a:tabLst/>
                      </a:pPr>
                      <a:r>
                        <a:rPr kumimoji="0" lang="en-GB" altLang="tr-TR" sz="2100" b="1" i="0" u="none" strike="noStrike" cap="none" normalizeH="0" baseline="0" smtClean="0">
                          <a:ln>
                            <a:noFill/>
                          </a:ln>
                          <a:solidFill>
                            <a:schemeClr val="tx1"/>
                          </a:solidFill>
                          <a:effectLst/>
                          <a:latin typeface="Calibri" panose="020F0502020204030204" pitchFamily="34" charset="0"/>
                          <a:ea typeface="ＭＳ Ｐゴシック" panose="020B0600070205080204" pitchFamily="34" charset="-128"/>
                        </a:rPr>
                        <a:t>INÉS SÁNCHEZ DE MADARIAGA</a:t>
                      </a:r>
                    </a:p>
                    <a:p>
                      <a:pPr marL="0" marR="0" lvl="0" indent="0" algn="l" defTabSz="898525" rtl="0" eaLnBrk="1" fontAlgn="base" latinLnBrk="0" hangingPunct="1">
                        <a:lnSpc>
                          <a:spcPct val="100000"/>
                        </a:lnSpc>
                        <a:spcBef>
                          <a:spcPct val="0"/>
                        </a:spcBef>
                        <a:spcAft>
                          <a:spcPct val="0"/>
                        </a:spcAft>
                        <a:buClrTx/>
                        <a:buSzTx/>
                        <a:buFontTx/>
                        <a:buNone/>
                        <a:tabLst/>
                      </a:pPr>
                      <a:r>
                        <a:rPr kumimoji="0" lang="tr-TR" altLang="tr-TR" sz="2100" b="0" i="1" u="none" strike="noStrike" cap="none" normalizeH="0" baseline="0" smtClean="0">
                          <a:ln>
                            <a:noFill/>
                          </a:ln>
                          <a:solidFill>
                            <a:schemeClr val="tx1"/>
                          </a:solidFill>
                          <a:effectLst/>
                          <a:latin typeface="Calibri" panose="020F0502020204030204" pitchFamily="34" charset="0"/>
                          <a:ea typeface="ＭＳ Ｐゴシック" panose="020B0600070205080204" pitchFamily="34" charset="-128"/>
                        </a:rPr>
                        <a:t>Ekonomi ve Rekabet Bakanlığı, İspanya</a:t>
                      </a:r>
                      <a:endParaRPr kumimoji="0" lang="en-GB" altLang="tr-TR" sz="2100" b="0" i="1" u="none" strike="noStrike" cap="none" normalizeH="0" baseline="0" smtClean="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898525" rtl="0" eaLnBrk="1" fontAlgn="base" latinLnBrk="0" hangingPunct="1">
                        <a:lnSpc>
                          <a:spcPct val="100000"/>
                        </a:lnSpc>
                        <a:spcBef>
                          <a:spcPct val="0"/>
                        </a:spcBef>
                        <a:spcAft>
                          <a:spcPct val="0"/>
                        </a:spcAft>
                        <a:buClrTx/>
                        <a:buSzTx/>
                        <a:buFontTx/>
                        <a:buNone/>
                        <a:tabLst/>
                      </a:pPr>
                      <a:endParaRPr kumimoji="0" lang="en-GB" altLang="tr-TR" sz="2100" b="1" i="0" u="none" strike="noStrike" cap="none" normalizeH="0" baseline="0" smtClean="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898525" rtl="0" eaLnBrk="1" fontAlgn="base" latinLnBrk="0" hangingPunct="1">
                        <a:lnSpc>
                          <a:spcPct val="100000"/>
                        </a:lnSpc>
                        <a:spcBef>
                          <a:spcPct val="0"/>
                        </a:spcBef>
                        <a:spcAft>
                          <a:spcPct val="0"/>
                        </a:spcAft>
                        <a:buClrTx/>
                        <a:buSzTx/>
                        <a:buFontTx/>
                        <a:buNone/>
                        <a:tabLst/>
                      </a:pPr>
                      <a:endParaRPr kumimoji="0" lang="en-GB" altLang="tr-TR" sz="2100" b="1" i="0" u="none" strike="noStrike" cap="none" normalizeH="0" baseline="0" smtClean="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898525" rtl="0" eaLnBrk="1" fontAlgn="base" latinLnBrk="0" hangingPunct="1">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34" charset="-128"/>
                        </a:rPr>
                        <a:t>Başkan Yardımcısı</a:t>
                      </a:r>
                      <a:endParaRPr kumimoji="0" lang="en-GB" altLang="tr-TR" sz="21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898525" rtl="0" eaLnBrk="1" fontAlgn="base" latinLnBrk="0" hangingPunct="1">
                        <a:lnSpc>
                          <a:spcPct val="100000"/>
                        </a:lnSpc>
                        <a:spcBef>
                          <a:spcPct val="0"/>
                        </a:spcBef>
                        <a:spcAft>
                          <a:spcPct val="0"/>
                        </a:spcAft>
                        <a:buClrTx/>
                        <a:buSzTx/>
                        <a:buFontTx/>
                        <a:buNone/>
                        <a:tabLst/>
                      </a:pPr>
                      <a:r>
                        <a:rPr kumimoji="0" lang="en-GB" altLang="tr-TR" sz="2100" b="1" i="0" u="none" strike="noStrike" cap="none" normalizeH="0" baseline="0" smtClean="0">
                          <a:ln>
                            <a:noFill/>
                          </a:ln>
                          <a:solidFill>
                            <a:schemeClr val="tx1"/>
                          </a:solidFill>
                          <a:effectLst/>
                          <a:latin typeface="Calibri" panose="020F0502020204030204" pitchFamily="34" charset="0"/>
                          <a:ea typeface="ＭＳ Ｐゴシック" panose="020B0600070205080204" pitchFamily="34" charset="-128"/>
                        </a:rPr>
                        <a:t>MARCELA LINCOVA</a:t>
                      </a:r>
                    </a:p>
                    <a:p>
                      <a:pPr marL="0" marR="0" lvl="0" indent="0" algn="l" defTabSz="898525" rtl="0" eaLnBrk="1" fontAlgn="base" latinLnBrk="0" hangingPunct="1">
                        <a:lnSpc>
                          <a:spcPct val="100000"/>
                        </a:lnSpc>
                        <a:spcBef>
                          <a:spcPct val="0"/>
                        </a:spcBef>
                        <a:spcAft>
                          <a:spcPct val="0"/>
                        </a:spcAft>
                        <a:buClrTx/>
                        <a:buSzTx/>
                        <a:buFontTx/>
                        <a:buNone/>
                        <a:tabLst/>
                      </a:pPr>
                      <a:r>
                        <a:rPr kumimoji="0" lang="tr-TR" altLang="tr-TR" sz="2100" b="0" i="1" u="none" strike="noStrike" cap="none" normalizeH="0" baseline="0" smtClean="0">
                          <a:ln>
                            <a:noFill/>
                          </a:ln>
                          <a:solidFill>
                            <a:schemeClr val="tx1"/>
                          </a:solidFill>
                          <a:effectLst/>
                          <a:latin typeface="Calibri" panose="020F0502020204030204" pitchFamily="34" charset="0"/>
                          <a:ea typeface="ＭＳ Ｐゴシック" panose="020B0600070205080204" pitchFamily="34" charset="-128"/>
                        </a:rPr>
                        <a:t>Çek Bilim Akademisi, Çek Cumhuriyeti</a:t>
                      </a:r>
                      <a:endParaRPr kumimoji="0" lang="en-GB" altLang="tr-TR" sz="2100" b="0" i="1" u="none" strike="noStrike" cap="none" normalizeH="0" baseline="0" smtClean="0">
                        <a:ln>
                          <a:noFill/>
                        </a:ln>
                        <a:solidFill>
                          <a:schemeClr val="tx1"/>
                        </a:solidFill>
                        <a:effectLst/>
                        <a:latin typeface="Calibri" panose="020F0502020204030204" pitchFamily="34" charset="0"/>
                        <a:ea typeface="ＭＳ Ｐゴシック" panose="020B0600070205080204" pitchFamily="34" charset="-128"/>
                      </a:endParaRPr>
                    </a:p>
                  </a:txBody>
                  <a:tcPr marL="92908" marR="92908" marT="34840" marB="34840" anchor="ctr" horzOverflow="overflow">
                    <a:lnL>
                      <a:noFill/>
                    </a:lnL>
                    <a:lnR>
                      <a:noFill/>
                    </a:lnR>
                    <a:lnT>
                      <a:noFill/>
                    </a:lnT>
                    <a:lnB>
                      <a:noFill/>
                    </a:lnB>
                    <a:lnTlToBr>
                      <a:noFill/>
                    </a:lnTlToBr>
                    <a:lnBlToTr>
                      <a:noFill/>
                    </a:lnBlToTr>
                    <a:noFill/>
                  </a:tcPr>
                </a:tc>
                <a:tc hMerge="1">
                  <a:txBody>
                    <a:bodyPr/>
                    <a:lstStyle/>
                    <a:p>
                      <a:endParaRPr lang="en-US"/>
                    </a:p>
                  </a:txBody>
                  <a:tcPr/>
                </a:tc>
              </a:tr>
              <a:tr h="3429000">
                <a:tc>
                  <a:txBody>
                    <a:bodyPr/>
                    <a:lstStyle>
                      <a:lvl1pPr>
                        <a:spcBef>
                          <a:spcPct val="20000"/>
                        </a:spcBef>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ct val="0"/>
                        </a:spcAft>
                        <a:buClrTx/>
                        <a:buSzTx/>
                        <a:buFontTx/>
                        <a:buNone/>
                        <a:tabLst/>
                      </a:pPr>
                      <a:r>
                        <a:rPr kumimoji="0" lang="pt-PT" altLang="tr-TR" sz="2700" b="1" i="1" u="none" strike="noStrike" cap="none" normalizeH="0" baseline="0" smtClean="0">
                          <a:ln>
                            <a:noFill/>
                          </a:ln>
                          <a:solidFill>
                            <a:schemeClr val="tx1"/>
                          </a:solidFill>
                          <a:effectLst/>
                          <a:latin typeface="Calibri" panose="020F0502020204030204" pitchFamily="34" charset="0"/>
                          <a:ea typeface="ＭＳ Ｐゴシック" panose="020B0600070205080204" pitchFamily="34" charset="-128"/>
                        </a:rPr>
                        <a:t>gender</a:t>
                      </a:r>
                      <a:r>
                        <a:rPr kumimoji="0" lang="pt-PT" altLang="tr-TR" sz="2700" b="1" i="0" u="none" strike="noStrike" cap="none" normalizeH="0" baseline="0" smtClean="0">
                          <a:ln>
                            <a:noFill/>
                          </a:ln>
                          <a:solidFill>
                            <a:schemeClr val="tx1"/>
                          </a:solidFill>
                          <a:effectLst/>
                          <a:latin typeface="Calibri" panose="020F0502020204030204" pitchFamily="34" charset="0"/>
                          <a:ea typeface="ＭＳ Ｐゴシック" panose="020B0600070205080204" pitchFamily="34" charset="-128"/>
                        </a:rPr>
                        <a:t>STE</a:t>
                      </a:r>
                      <a:r>
                        <a:rPr kumimoji="0" lang="pt-PT" altLang="tr-TR" sz="27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34" charset="-128"/>
                        </a:rPr>
                        <a:t> </a:t>
                      </a:r>
                    </a:p>
                    <a:p>
                      <a:pPr marL="0" marR="0" lvl="0" indent="0" algn="l" defTabSz="457200" rtl="0" eaLnBrk="1" fontAlgn="base" latinLnBrk="0" hangingPunct="1">
                        <a:lnSpc>
                          <a:spcPct val="100000"/>
                        </a:lnSpc>
                        <a:spcBef>
                          <a:spcPts val="600"/>
                        </a:spcBef>
                        <a:spcAft>
                          <a:spcPct val="0"/>
                        </a:spcAft>
                        <a:buClrTx/>
                        <a:buSzTx/>
                        <a:buFontTx/>
                        <a:buNone/>
                        <a:tabLst/>
                      </a:pPr>
                      <a:r>
                        <a:rPr kumimoji="0" lang="pt-PT" altLang="tr-TR" sz="18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34" charset="-128"/>
                        </a:rPr>
                        <a:t>COST ACTION </a:t>
                      </a:r>
                      <a:r>
                        <a:rPr kumimoji="0" lang="en-GB" altLang="tr-TR" sz="18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34" charset="-128"/>
                        </a:rPr>
                        <a:t>TN 1201</a:t>
                      </a:r>
                    </a:p>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34" charset="-128"/>
                        </a:rPr>
                        <a:t>Başlangıç tarihi</a:t>
                      </a:r>
                      <a:r>
                        <a:rPr kumimoji="0" lang="en-GB" altLang="tr-TR" sz="14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34" charset="-128"/>
                        </a:rPr>
                        <a:t>: 28/11/2012</a:t>
                      </a:r>
                    </a:p>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34" charset="-128"/>
                        </a:rPr>
                        <a:t>Bitiş tarihi</a:t>
                      </a:r>
                      <a:r>
                        <a:rPr kumimoji="0" lang="en-GB" altLang="tr-TR" sz="14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34" charset="-128"/>
                        </a:rPr>
                        <a:t>: 27/11/2016</a:t>
                      </a:r>
                      <a:endParaRPr kumimoji="0" lang="pt-PT" altLang="tr-TR" sz="14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pt-PT" altLang="tr-TR" sz="14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marL="92908" marR="92908" marT="34840" marB="34840" horzOverflow="overflow">
                    <a:lnL>
                      <a:noFill/>
                    </a:lnL>
                    <a:lnR>
                      <a:noFill/>
                    </a:lnR>
                    <a:lnT>
                      <a:noFill/>
                    </a:lnT>
                    <a:lnB>
                      <a:noFill/>
                    </a:lnB>
                    <a:lnTlToBr>
                      <a:noFill/>
                    </a:lnTlToBr>
                    <a:lnBlToTr>
                      <a:noFill/>
                    </a:lnBlToTr>
                    <a:solidFill>
                      <a:srgbClr val="719885"/>
                    </a:solidFill>
                  </a:tcPr>
                </a:tc>
                <a:tc>
                  <a:txBody>
                    <a:bodyPr/>
                    <a:lstStyle>
                      <a:lvl1pPr>
                        <a:spcBef>
                          <a:spcPct val="20000"/>
                        </a:spcBef>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pt-PT" altLang="tr-TR" sz="14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marL="92908" marR="92908" marT="34840" marB="34840" horzOverflow="overflow">
                    <a:lnL>
                      <a:noFill/>
                    </a:lnL>
                    <a:lnR>
                      <a:noFill/>
                    </a:lnR>
                    <a:lnT>
                      <a:noFill/>
                    </a:lnT>
                    <a:lnB>
                      <a:noFill/>
                    </a:lnB>
                    <a:lnTlToBr>
                      <a:noFill/>
                    </a:lnTlToBr>
                    <a:lnBlToTr>
                      <a:noFill/>
                    </a:lnBlToTr>
                    <a:solidFill>
                      <a:srgbClr val="719885"/>
                    </a:solidFill>
                  </a:tcPr>
                </a:tc>
              </a:tr>
            </a:tbl>
          </a:graphicData>
        </a:graphic>
      </p:graphicFrame>
      <p:sp>
        <p:nvSpPr>
          <p:cNvPr id="84997" name="Retângulo 4"/>
          <p:cNvSpPr>
            <a:spLocks noChangeArrowheads="1"/>
          </p:cNvSpPr>
          <p:nvPr/>
        </p:nvSpPr>
        <p:spPr bwMode="auto">
          <a:xfrm>
            <a:off x="631825" y="6151563"/>
            <a:ext cx="788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tr-TR" sz="3200" b="1">
                <a:solidFill>
                  <a:srgbClr val="A8C0B5"/>
                </a:solidFill>
              </a:rPr>
              <a:t>A COST TARGETED POLICY-DRIVEN NETWORK</a:t>
            </a:r>
            <a:endParaRPr lang="en-GB" altLang="tr-TR" sz="3200" b="1" i="1">
              <a:solidFill>
                <a:srgbClr val="A8C0B5"/>
              </a:solidFill>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5563" y="0"/>
            <a:ext cx="9199563" cy="4052888"/>
          </a:xfrm>
          <a:prstGeom prst="rect">
            <a:avLst/>
          </a:prstGeom>
          <a:solidFill>
            <a:srgbClr val="719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86018" name="Picture 3" descr="logo genderSTE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29538" y="6596063"/>
            <a:ext cx="14144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ela 4"/>
          <p:cNvGraphicFramePr>
            <a:graphicFrameLocks noGrp="1"/>
          </p:cNvGraphicFramePr>
          <p:nvPr/>
        </p:nvGraphicFramePr>
        <p:xfrm>
          <a:off x="131763" y="-2516188"/>
          <a:ext cx="9144000" cy="10579101"/>
        </p:xfrm>
        <a:graphic>
          <a:graphicData uri="http://schemas.openxmlformats.org/drawingml/2006/table">
            <a:tbl>
              <a:tblPr firstRow="1" bandRow="1">
                <a:tableStyleId>{5C22544A-7EE6-4342-B048-85BDC9FD1C3A}</a:tableStyleId>
              </a:tblPr>
              <a:tblGrid>
                <a:gridCol w="8932377"/>
                <a:gridCol w="211623"/>
              </a:tblGrid>
              <a:tr h="7019290">
                <a:tc>
                  <a:txBody>
                    <a:bodyPr/>
                    <a:lstStyle/>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15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endParaRPr lang="fr-FR" sz="800" b="1" kern="1200" dirty="0" smtClean="0">
                        <a:solidFill>
                          <a:srgbClr val="A8C0B5"/>
                        </a:solidFill>
                        <a:latin typeface="+mn-lt"/>
                        <a:ea typeface="+mn-ea"/>
                        <a:cs typeface="+mn-cs"/>
                      </a:endParaRPr>
                    </a:p>
                    <a:p>
                      <a:pPr marL="0" marR="0" indent="0" algn="r" defTabSz="899952" rtl="0" eaLnBrk="1" fontAlgn="auto" latinLnBrk="0" hangingPunct="1">
                        <a:lnSpc>
                          <a:spcPct val="100000"/>
                        </a:lnSpc>
                        <a:spcBef>
                          <a:spcPts val="0"/>
                        </a:spcBef>
                        <a:spcAft>
                          <a:spcPts val="0"/>
                        </a:spcAft>
                        <a:buClrTx/>
                        <a:buSzTx/>
                        <a:buFontTx/>
                        <a:buNone/>
                        <a:tabLst/>
                        <a:defRPr/>
                      </a:pPr>
                      <a:r>
                        <a:rPr lang="fr-FR" sz="1500" b="1" kern="1200" dirty="0" smtClean="0">
                          <a:solidFill>
                            <a:srgbClr val="A8C0B5"/>
                          </a:solidFill>
                          <a:latin typeface="+mn-lt"/>
                          <a:ea typeface="+mn-ea"/>
                          <a:cs typeface="+mn-cs"/>
                        </a:rPr>
                        <a:t>WHO AND WHAT IS</a:t>
                      </a:r>
                      <a:r>
                        <a:rPr lang="fr-FR" sz="1200" b="1" kern="1200" dirty="0" smtClean="0">
                          <a:solidFill>
                            <a:srgbClr val="A8C0B5"/>
                          </a:solidFill>
                          <a:latin typeface="+mn-lt"/>
                          <a:ea typeface="+mn-ea"/>
                          <a:cs typeface="+mn-cs"/>
                        </a:rPr>
                        <a:t> </a:t>
                      </a:r>
                      <a:r>
                        <a:rPr lang="pt-PT" sz="1500" b="1" i="1" dirty="0" smtClean="0">
                          <a:solidFill>
                            <a:srgbClr val="719885"/>
                          </a:solidFill>
                        </a:rPr>
                        <a:t>gender</a:t>
                      </a:r>
                      <a:r>
                        <a:rPr lang="pt-PT" sz="1500" b="1" dirty="0" smtClean="0">
                          <a:solidFill>
                            <a:srgbClr val="830165"/>
                          </a:solidFill>
                        </a:rPr>
                        <a:t>STE</a:t>
                      </a:r>
                      <a:r>
                        <a:rPr lang="pt-PT" sz="900" b="1" baseline="0" dirty="0" smtClean="0">
                          <a:solidFill>
                            <a:srgbClr val="830165"/>
                          </a:solidFill>
                        </a:rPr>
                        <a:t> </a:t>
                      </a:r>
                      <a:r>
                        <a:rPr lang="fr-FR" sz="1500" b="1" kern="1200" dirty="0" smtClean="0">
                          <a:solidFill>
                            <a:srgbClr val="A8C0B5"/>
                          </a:solidFill>
                          <a:latin typeface="+mn-lt"/>
                          <a:ea typeface="+mn-ea"/>
                          <a:cs typeface="+mn-cs"/>
                        </a:rPr>
                        <a:t>?</a:t>
                      </a:r>
                    </a:p>
                  </a:txBody>
                  <a:tcPr marL="92908" marR="92908" marT="34838" marB="3483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4988" marR="0" indent="0" algn="l" defTabSz="899952" rtl="0" eaLnBrk="1" fontAlgn="auto" latinLnBrk="0" hangingPunct="1">
                        <a:lnSpc>
                          <a:spcPct val="100000"/>
                        </a:lnSpc>
                        <a:spcBef>
                          <a:spcPts val="0"/>
                        </a:spcBef>
                        <a:spcAft>
                          <a:spcPts val="300"/>
                        </a:spcAft>
                        <a:buClrTx/>
                        <a:buSzTx/>
                        <a:buFontTx/>
                        <a:buNone/>
                        <a:tabLst/>
                        <a:defRPr/>
                      </a:pPr>
                      <a:endParaRPr lang="pt-PT" sz="1500" b="0" kern="1200" dirty="0" smtClean="0">
                        <a:solidFill>
                          <a:srgbClr val="840065"/>
                        </a:solidFill>
                        <a:latin typeface="+mn-lt"/>
                        <a:ea typeface="+mn-ea"/>
                        <a:cs typeface="+mn-cs"/>
                      </a:endParaRPr>
                    </a:p>
                  </a:txBody>
                  <a:tcPr marL="92908" marR="92908" marT="34838" marB="3483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59811">
                <a:tc>
                  <a:txBody>
                    <a:bodyPr/>
                    <a:lstStyle/>
                    <a:p>
                      <a:pPr marL="342900" indent="-342900">
                        <a:spcAft>
                          <a:spcPts val="600"/>
                        </a:spcAft>
                        <a:buFont typeface="Arial" panose="020B0604020202020204" pitchFamily="34" charset="0"/>
                        <a:buChar char="•"/>
                      </a:pPr>
                      <a:r>
                        <a:rPr lang="en-US" sz="1200" b="1" i="1" dirty="0" err="1" smtClean="0">
                          <a:solidFill>
                            <a:srgbClr val="719885"/>
                          </a:solidFill>
                        </a:rPr>
                        <a:t>gender</a:t>
                      </a:r>
                      <a:r>
                        <a:rPr lang="en-US" sz="1200" b="1" dirty="0" err="1" smtClean="0">
                          <a:solidFill>
                            <a:srgbClr val="719885"/>
                          </a:solidFill>
                        </a:rPr>
                        <a:t>STE</a:t>
                      </a:r>
                      <a:r>
                        <a:rPr lang="en-US" sz="1200" dirty="0" smtClean="0">
                          <a:solidFill>
                            <a:srgbClr val="719885"/>
                          </a:solidFill>
                        </a:rPr>
                        <a:t> is a network of policy makers and experts committed to promoting a fairer representation of women and better integration of gender analysis in research and innovation.</a:t>
                      </a:r>
                    </a:p>
                    <a:p>
                      <a:pPr marL="342900" indent="-342900">
                        <a:spcAft>
                          <a:spcPts val="600"/>
                        </a:spcAft>
                        <a:buFont typeface="Arial" panose="020B0604020202020204" pitchFamily="34" charset="0"/>
                        <a:buChar char="•"/>
                      </a:pPr>
                      <a:r>
                        <a:rPr lang="en-US" sz="1200" dirty="0" smtClean="0">
                          <a:solidFill>
                            <a:srgbClr val="719885"/>
                          </a:solidFill>
                        </a:rPr>
                        <a:t>We disseminate state of the art know-how on structural change of institutions and on methods for gendered analysis in research.</a:t>
                      </a:r>
                    </a:p>
                    <a:p>
                      <a:pPr marL="342900" indent="-342900">
                        <a:spcAft>
                          <a:spcPts val="600"/>
                        </a:spcAft>
                        <a:buFont typeface="Arial" panose="020B0604020202020204" pitchFamily="34" charset="0"/>
                        <a:buChar char="•"/>
                      </a:pPr>
                      <a:r>
                        <a:rPr lang="en-US" sz="1200" dirty="0" smtClean="0">
                          <a:solidFill>
                            <a:srgbClr val="719885"/>
                          </a:solidFill>
                        </a:rPr>
                        <a:t>We aim at advancing the state of knowledge in the specific fields of: cities, transport, energy, climate and industrial innovation.</a:t>
                      </a:r>
                    </a:p>
                    <a:p>
                      <a:pPr marL="342900" indent="-342900">
                        <a:spcAft>
                          <a:spcPts val="600"/>
                        </a:spcAft>
                        <a:buFont typeface="Arial" panose="020B0604020202020204" pitchFamily="34" charset="0"/>
                        <a:buChar char="•"/>
                      </a:pPr>
                      <a:r>
                        <a:rPr lang="en-US" sz="1200" dirty="0" smtClean="0">
                          <a:solidFill>
                            <a:srgbClr val="719885"/>
                          </a:solidFill>
                        </a:rPr>
                        <a:t>Our members represent </a:t>
                      </a:r>
                      <a:r>
                        <a:rPr lang="en-US" sz="1200" b="1" dirty="0" smtClean="0">
                          <a:solidFill>
                            <a:srgbClr val="719885"/>
                          </a:solidFill>
                        </a:rPr>
                        <a:t>government bodies, research organizations, universities, non-profits, and private companies from 40 countries, in Europe and beyond, as well as international organizations</a:t>
                      </a:r>
                      <a:r>
                        <a:rPr lang="en-US" sz="1200" dirty="0" smtClean="0">
                          <a:solidFill>
                            <a:srgbClr val="719885"/>
                          </a:solidFill>
                        </a:rPr>
                        <a:t>.</a:t>
                      </a:r>
                      <a:endParaRPr lang="en-GB" sz="1500" b="0" kern="1200" dirty="0" smtClean="0">
                        <a:solidFill>
                          <a:srgbClr val="719885"/>
                        </a:solidFill>
                        <a:latin typeface="+mn-lt"/>
                        <a:ea typeface="+mn-ea"/>
                        <a:cs typeface="+mn-cs"/>
                      </a:endParaRPr>
                    </a:p>
                  </a:txBody>
                  <a:tcPr marL="92908" marR="92908" marT="34838" marB="3483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hangingPunct="1">
                        <a:lnSpc>
                          <a:spcPct val="100000"/>
                        </a:lnSpc>
                        <a:spcAft>
                          <a:spcPts val="300"/>
                        </a:spcAft>
                        <a:buClr>
                          <a:srgbClr val="7030A0"/>
                        </a:buClr>
                        <a:buSzPct val="90000"/>
                      </a:pPr>
                      <a:endParaRPr lang="es-ES" altLang="fr-FR" sz="1500" b="0" dirty="0" smtClean="0">
                        <a:solidFill>
                          <a:srgbClr val="840065"/>
                        </a:solidFill>
                        <a:latin typeface="+mn-lt"/>
                      </a:endParaRPr>
                    </a:p>
                  </a:txBody>
                  <a:tcPr marL="92908" marR="92908" marT="34838" marB="3483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86024"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32125" y="6596063"/>
            <a:ext cx="20145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6025" name="Picture 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46663" y="6596063"/>
            <a:ext cx="26828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6026" name="Imagem 7"/>
          <p:cNvPicPr>
            <a:picLocks noChangeAspect="1"/>
          </p:cNvPicPr>
          <p:nvPr/>
        </p:nvPicPr>
        <p:blipFill>
          <a:blip r:embed="rId5" cstate="email">
            <a:extLst>
              <a:ext uri="{28A0092B-C50C-407E-A947-70E740481C1C}">
                <a14:useLocalDpi xmlns:a14="http://schemas.microsoft.com/office/drawing/2010/main"/>
              </a:ext>
            </a:extLst>
          </a:blip>
          <a:srcRect l="19830" t="841" r="6325" b="94962"/>
          <a:stretch>
            <a:fillRect/>
          </a:stretch>
        </p:blipFill>
        <p:spPr bwMode="auto">
          <a:xfrm>
            <a:off x="0" y="3910013"/>
            <a:ext cx="4572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6027" name="Grupo 409"/>
          <p:cNvGrpSpPr>
            <a:grpSpLocks/>
          </p:cNvGrpSpPr>
          <p:nvPr/>
        </p:nvGrpSpPr>
        <p:grpSpPr bwMode="auto">
          <a:xfrm>
            <a:off x="0" y="207963"/>
            <a:ext cx="8897938" cy="3568700"/>
            <a:chOff x="220663" y="1549400"/>
            <a:chExt cx="8758237" cy="4683125"/>
          </a:xfrm>
        </p:grpSpPr>
        <p:sp>
          <p:nvSpPr>
            <p:cNvPr id="411" name="Freeform 446"/>
            <p:cNvSpPr>
              <a:spLocks/>
            </p:cNvSpPr>
            <p:nvPr/>
          </p:nvSpPr>
          <p:spPr bwMode="auto">
            <a:xfrm>
              <a:off x="7039743" y="4161784"/>
              <a:ext cx="221886" cy="399982"/>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rgbClr val="000000"/>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12" name="Freeform 321"/>
            <p:cNvSpPr>
              <a:spLocks/>
            </p:cNvSpPr>
            <p:nvPr/>
          </p:nvSpPr>
          <p:spPr bwMode="auto">
            <a:xfrm rot="730076">
              <a:off x="4227107" y="3382652"/>
              <a:ext cx="360955" cy="283321"/>
            </a:xfrm>
            <a:custGeom>
              <a:avLst/>
              <a:gdLst>
                <a:gd name="T0" fmla="*/ 426164101 w 10000"/>
                <a:gd name="T1" fmla="*/ 33234648 h 10009"/>
                <a:gd name="T2" fmla="*/ 408082289 w 10000"/>
                <a:gd name="T3" fmla="*/ 32290934 h 10009"/>
                <a:gd name="T4" fmla="*/ 362807633 w 10000"/>
                <a:gd name="T5" fmla="*/ 28740862 h 10009"/>
                <a:gd name="T6" fmla="*/ 339258661 w 10000"/>
                <a:gd name="T7" fmla="*/ 30156419 h 10009"/>
                <a:gd name="T8" fmla="*/ 326642675 w 10000"/>
                <a:gd name="T9" fmla="*/ 30156419 h 10009"/>
                <a:gd name="T10" fmla="*/ 309215389 w 10000"/>
                <a:gd name="T11" fmla="*/ 16494176 h 10009"/>
                <a:gd name="T12" fmla="*/ 163298617 w 10000"/>
                <a:gd name="T13" fmla="*/ 202452 h 10009"/>
                <a:gd name="T14" fmla="*/ 87933914 w 10000"/>
                <a:gd name="T15" fmla="*/ 7685170 h 10009"/>
                <a:gd name="T16" fmla="*/ 62843529 w 10000"/>
                <a:gd name="T17" fmla="*/ 202452 h 10009"/>
                <a:gd name="T18" fmla="*/ 37659631 w 10000"/>
                <a:gd name="T19" fmla="*/ 7685170 h 10009"/>
                <a:gd name="T20" fmla="*/ 0 w 10000"/>
                <a:gd name="T21" fmla="*/ 22673701 h 10009"/>
                <a:gd name="T22" fmla="*/ 25137159 w 10000"/>
                <a:gd name="T23" fmla="*/ 60132717 h 10009"/>
                <a:gd name="T24" fmla="*/ 50274283 w 10000"/>
                <a:gd name="T25" fmla="*/ 45144977 h 10009"/>
                <a:gd name="T26" fmla="*/ 100501863 w 10000"/>
                <a:gd name="T27" fmla="*/ 52627695 h 10009"/>
                <a:gd name="T28" fmla="*/ 113117812 w 10000"/>
                <a:gd name="T29" fmla="*/ 60132717 h 10009"/>
                <a:gd name="T30" fmla="*/ 113117812 w 10000"/>
                <a:gd name="T31" fmla="*/ 60132717 h 10009"/>
                <a:gd name="T32" fmla="*/ 125592247 w 10000"/>
                <a:gd name="T33" fmla="*/ 67616225 h 10009"/>
                <a:gd name="T34" fmla="*/ 113117812 w 10000"/>
                <a:gd name="T35" fmla="*/ 90086683 h 10009"/>
                <a:gd name="T36" fmla="*/ 100501863 w 10000"/>
                <a:gd name="T37" fmla="*/ 127546490 h 10009"/>
                <a:gd name="T38" fmla="*/ 87933914 w 10000"/>
                <a:gd name="T39" fmla="*/ 150017738 h 10009"/>
                <a:gd name="T40" fmla="*/ 87933914 w 10000"/>
                <a:gd name="T41" fmla="*/ 164983174 h 10009"/>
                <a:gd name="T42" fmla="*/ 88027428 w 10000"/>
                <a:gd name="T43" fmla="*/ 168915820 h 10009"/>
                <a:gd name="T44" fmla="*/ 87933914 w 10000"/>
                <a:gd name="T45" fmla="*/ 172489014 h 10009"/>
                <a:gd name="T46" fmla="*/ 87933914 w 10000"/>
                <a:gd name="T47" fmla="*/ 179971704 h 10009"/>
                <a:gd name="T48" fmla="*/ 75364703 w 10000"/>
                <a:gd name="T49" fmla="*/ 202442981 h 10009"/>
                <a:gd name="T50" fmla="*/ 100501863 w 10000"/>
                <a:gd name="T51" fmla="*/ 202442981 h 10009"/>
                <a:gd name="T52" fmla="*/ 150776145 w 10000"/>
                <a:gd name="T53" fmla="*/ 224914229 h 10009"/>
                <a:gd name="T54" fmla="*/ 226140849 w 10000"/>
                <a:gd name="T55" fmla="*/ 209925699 h 10009"/>
                <a:gd name="T56" fmla="*/ 301505552 w 10000"/>
                <a:gd name="T57" fmla="*/ 202442981 h 10009"/>
                <a:gd name="T58" fmla="*/ 339258661 w 10000"/>
                <a:gd name="T59" fmla="*/ 172489014 h 10009"/>
                <a:gd name="T60" fmla="*/ 376916994 w 10000"/>
                <a:gd name="T61" fmla="*/ 142512716 h 10009"/>
                <a:gd name="T62" fmla="*/ 376916994 w 10000"/>
                <a:gd name="T63" fmla="*/ 127546490 h 10009"/>
                <a:gd name="T64" fmla="*/ 412193659 w 10000"/>
                <a:gd name="T65" fmla="*/ 87817472 h 10009"/>
                <a:gd name="T66" fmla="*/ 429341773 w 10000"/>
                <a:gd name="T67" fmla="*/ 83165896 h 10009"/>
                <a:gd name="T68" fmla="*/ 435368612 w 10000"/>
                <a:gd name="T69" fmla="*/ 80738868 h 10009"/>
                <a:gd name="T70" fmla="*/ 439900776 w 10000"/>
                <a:gd name="T71" fmla="*/ 78491989 h 10009"/>
                <a:gd name="T72" fmla="*/ 465785903 w 10000"/>
                <a:gd name="T73" fmla="*/ 63975302 h 10009"/>
                <a:gd name="T74" fmla="*/ 457094332 w 10000"/>
                <a:gd name="T75" fmla="*/ 39369538 h 10009"/>
                <a:gd name="T76" fmla="*/ 455739875 w 10000"/>
                <a:gd name="T77" fmla="*/ 35908735 h 10009"/>
                <a:gd name="T78" fmla="*/ 446722357 w 10000"/>
                <a:gd name="T79" fmla="*/ 35819466 h 10009"/>
                <a:gd name="T80" fmla="*/ 426164101 w 10000"/>
                <a:gd name="T81" fmla="*/ 33234648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13" name="Freeform 322"/>
            <p:cNvSpPr>
              <a:spLocks/>
            </p:cNvSpPr>
            <p:nvPr/>
          </p:nvSpPr>
          <p:spPr bwMode="auto">
            <a:xfrm rot="926903">
              <a:off x="4236482" y="3401400"/>
              <a:ext cx="90629" cy="199991"/>
            </a:xfrm>
            <a:custGeom>
              <a:avLst/>
              <a:gdLst>
                <a:gd name="T0" fmla="*/ 5203165 w 10000"/>
                <a:gd name="T1" fmla="*/ 55889666 h 10437"/>
                <a:gd name="T2" fmla="*/ 5203165 w 10000"/>
                <a:gd name="T3" fmla="*/ 52637007 h 10437"/>
                <a:gd name="T4" fmla="*/ 5387551 w 10000"/>
                <a:gd name="T5" fmla="*/ 46351799 h 10437"/>
                <a:gd name="T6" fmla="*/ 5946543 w 10000"/>
                <a:gd name="T7" fmla="*/ 39611862 h 10437"/>
                <a:gd name="T8" fmla="*/ 5946543 w 10000"/>
                <a:gd name="T9" fmla="*/ 36359184 h 10437"/>
                <a:gd name="T10" fmla="*/ 6172444 w 10000"/>
                <a:gd name="T11" fmla="*/ 28565155 h 10437"/>
                <a:gd name="T12" fmla="*/ 6689840 w 10000"/>
                <a:gd name="T13" fmla="*/ 23334419 h 10437"/>
                <a:gd name="T14" fmla="*/ 6802098 w 10000"/>
                <a:gd name="T15" fmla="*/ 16987401 h 10437"/>
                <a:gd name="T16" fmla="*/ 7433136 w 10000"/>
                <a:gd name="T17" fmla="*/ 10309636 h 10437"/>
                <a:gd name="T18" fmla="*/ 6689840 w 10000"/>
                <a:gd name="T19" fmla="*/ 7056976 h 10437"/>
                <a:gd name="T20" fmla="*/ 5946543 w 10000"/>
                <a:gd name="T21" fmla="*/ 3252678 h 10437"/>
                <a:gd name="T22" fmla="*/ 3716573 w 10000"/>
                <a:gd name="T23" fmla="*/ 0 h 10437"/>
                <a:gd name="T24" fmla="*/ 2229971 w 10000"/>
                <a:gd name="T25" fmla="*/ 3252678 h 10437"/>
                <a:gd name="T26" fmla="*/ 1486593 w 10000"/>
                <a:gd name="T27" fmla="*/ 7056976 h 10437"/>
                <a:gd name="T28" fmla="*/ 918027 w 10000"/>
                <a:gd name="T29" fmla="*/ 9848023 h 10437"/>
                <a:gd name="T30" fmla="*/ 1486593 w 10000"/>
                <a:gd name="T31" fmla="*/ 20074877 h 10437"/>
                <a:gd name="T32" fmla="*/ 1486593 w 10000"/>
                <a:gd name="T33" fmla="*/ 33099660 h 10437"/>
                <a:gd name="T34" fmla="*/ 170224 w 10000"/>
                <a:gd name="T35" fmla="*/ 42768374 h 10437"/>
                <a:gd name="T36" fmla="*/ 0 w 10000"/>
                <a:gd name="T37" fmla="*/ 49377103 h 10437"/>
                <a:gd name="T38" fmla="*/ 483164 w 10000"/>
                <a:gd name="T39" fmla="*/ 53195128 h 10437"/>
                <a:gd name="T40" fmla="*/ 1486593 w 10000"/>
                <a:gd name="T41" fmla="*/ 52637007 h 10437"/>
                <a:gd name="T42" fmla="*/ 842208 w 10000"/>
                <a:gd name="T43" fmla="*/ 71650188 h 10437"/>
                <a:gd name="T44" fmla="*/ 4818903 w 10000"/>
                <a:gd name="T45" fmla="*/ 71926007 h 10437"/>
                <a:gd name="T46" fmla="*/ 5335475 w 10000"/>
                <a:gd name="T47" fmla="*/ 64986150 h 10437"/>
                <a:gd name="T48" fmla="*/ 5203165 w 10000"/>
                <a:gd name="T49" fmla="*/ 62401868 h 10437"/>
                <a:gd name="T50" fmla="*/ 5203165 w 10000"/>
                <a:gd name="T51" fmla="*/ 5588966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14" name="Freeform 341"/>
            <p:cNvSpPr>
              <a:spLocks/>
            </p:cNvSpPr>
            <p:nvPr/>
          </p:nvSpPr>
          <p:spPr bwMode="auto">
            <a:xfrm>
              <a:off x="4767758" y="3276406"/>
              <a:ext cx="190634" cy="83330"/>
            </a:xfrm>
            <a:custGeom>
              <a:avLst/>
              <a:gdLst>
                <a:gd name="T0" fmla="*/ 66415882 w 10000"/>
                <a:gd name="T1" fmla="*/ 3253953 h 10000"/>
                <a:gd name="T2" fmla="*/ 69306034 w 10000"/>
                <a:gd name="T3" fmla="*/ 2168926 h 10000"/>
                <a:gd name="T4" fmla="*/ 69306034 w 10000"/>
                <a:gd name="T5" fmla="*/ 2168926 h 10000"/>
                <a:gd name="T6" fmla="*/ 66415882 w 10000"/>
                <a:gd name="T7" fmla="*/ 1084463 h 10000"/>
                <a:gd name="T8" fmla="*/ 66415882 w 10000"/>
                <a:gd name="T9" fmla="*/ 542194 h 10000"/>
                <a:gd name="T10" fmla="*/ 63532969 w 10000"/>
                <a:gd name="T11" fmla="*/ 542194 h 10000"/>
                <a:gd name="T12" fmla="*/ 51979620 w 10000"/>
                <a:gd name="T13" fmla="*/ 0 h 10000"/>
                <a:gd name="T14" fmla="*/ 49089450 w 10000"/>
                <a:gd name="T15" fmla="*/ 542194 h 10000"/>
                <a:gd name="T16" fmla="*/ 40426253 w 10000"/>
                <a:gd name="T17" fmla="*/ 542194 h 10000"/>
                <a:gd name="T18" fmla="*/ 37542997 w 10000"/>
                <a:gd name="T19" fmla="*/ 1084463 h 10000"/>
                <a:gd name="T20" fmla="*/ 31763037 w 10000"/>
                <a:gd name="T21" fmla="*/ 1626657 h 10000"/>
                <a:gd name="T22" fmla="*/ 34653188 w 10000"/>
                <a:gd name="T23" fmla="*/ 2711120 h 10000"/>
                <a:gd name="T24" fmla="*/ 31763037 w 10000"/>
                <a:gd name="T25" fmla="*/ 3253953 h 10000"/>
                <a:gd name="T26" fmla="*/ 28879781 w 10000"/>
                <a:gd name="T27" fmla="*/ 3253953 h 10000"/>
                <a:gd name="T28" fmla="*/ 17326413 w 10000"/>
                <a:gd name="T29" fmla="*/ 3796155 h 10000"/>
                <a:gd name="T30" fmla="*/ 11553368 w 10000"/>
                <a:gd name="T31" fmla="*/ 3796155 h 10000"/>
                <a:gd name="T32" fmla="*/ 2890152 w 10000"/>
                <a:gd name="T33" fmla="*/ 3796155 h 10000"/>
                <a:gd name="T34" fmla="*/ 0 w 10000"/>
                <a:gd name="T35" fmla="*/ 3796155 h 10000"/>
                <a:gd name="T36" fmla="*/ 2890152 w 10000"/>
                <a:gd name="T37" fmla="*/ 4338416 h 10000"/>
                <a:gd name="T38" fmla="*/ 8663216 w 10000"/>
                <a:gd name="T39" fmla="*/ 5422879 h 10000"/>
                <a:gd name="T40" fmla="*/ 11553368 w 10000"/>
                <a:gd name="T41" fmla="*/ 5965081 h 10000"/>
                <a:gd name="T42" fmla="*/ 14436623 w 10000"/>
                <a:gd name="T43" fmla="*/ 5422879 h 10000"/>
                <a:gd name="T44" fmla="*/ 25989629 w 10000"/>
                <a:gd name="T45" fmla="*/ 5422879 h 10000"/>
                <a:gd name="T46" fmla="*/ 37542997 w 10000"/>
                <a:gd name="T47" fmla="*/ 5965081 h 10000"/>
                <a:gd name="T48" fmla="*/ 40426253 w 10000"/>
                <a:gd name="T49" fmla="*/ 5965081 h 10000"/>
                <a:gd name="T50" fmla="*/ 51979620 w 10000"/>
                <a:gd name="T51" fmla="*/ 5965081 h 10000"/>
                <a:gd name="T52" fmla="*/ 60642818 w 10000"/>
                <a:gd name="T53" fmla="*/ 4880618 h 10000"/>
                <a:gd name="T54" fmla="*/ 63532969 w 10000"/>
                <a:gd name="T55" fmla="*/ 4880618 h 10000"/>
                <a:gd name="T56" fmla="*/ 66415882 w 10000"/>
                <a:gd name="T57" fmla="*/ 3253953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15" name="Freeform 342"/>
            <p:cNvSpPr>
              <a:spLocks/>
            </p:cNvSpPr>
            <p:nvPr/>
          </p:nvSpPr>
          <p:spPr bwMode="auto">
            <a:xfrm rot="471028">
              <a:off x="4439617" y="3172244"/>
              <a:ext cx="304703" cy="293738"/>
            </a:xfrm>
            <a:custGeom>
              <a:avLst/>
              <a:gdLst>
                <a:gd name="T0" fmla="*/ 255899615 w 10043"/>
                <a:gd name="T1" fmla="*/ 182500249 h 10000"/>
                <a:gd name="T2" fmla="*/ 260305209 w 10043"/>
                <a:gd name="T3" fmla="*/ 166367556 h 10000"/>
                <a:gd name="T4" fmla="*/ 260305209 w 10043"/>
                <a:gd name="T5" fmla="*/ 154066199 h 10000"/>
                <a:gd name="T6" fmla="*/ 260305209 w 10043"/>
                <a:gd name="T7" fmla="*/ 154066199 h 10000"/>
                <a:gd name="T8" fmla="*/ 253121605 w 10043"/>
                <a:gd name="T9" fmla="*/ 141738968 h 10000"/>
                <a:gd name="T10" fmla="*/ 238753485 w 10043"/>
                <a:gd name="T11" fmla="*/ 141738968 h 10000"/>
                <a:gd name="T12" fmla="*/ 241222933 w 10043"/>
                <a:gd name="T13" fmla="*/ 133621726 h 10000"/>
                <a:gd name="T14" fmla="*/ 260305209 w 10043"/>
                <a:gd name="T15" fmla="*/ 110920025 h 10000"/>
                <a:gd name="T16" fmla="*/ 267461165 w 10043"/>
                <a:gd name="T17" fmla="*/ 104731402 h 10000"/>
                <a:gd name="T18" fmla="*/ 267461165 w 10043"/>
                <a:gd name="T19" fmla="*/ 104731402 h 10000"/>
                <a:gd name="T20" fmla="*/ 267461165 w 10043"/>
                <a:gd name="T21" fmla="*/ 80101963 h 10000"/>
                <a:gd name="T22" fmla="*/ 281829285 w 10043"/>
                <a:gd name="T23" fmla="*/ 67774732 h 10000"/>
                <a:gd name="T24" fmla="*/ 260305209 w 10043"/>
                <a:gd name="T25" fmla="*/ 61611131 h 10000"/>
                <a:gd name="T26" fmla="*/ 245938000 w 10043"/>
                <a:gd name="T27" fmla="*/ 55447501 h 10000"/>
                <a:gd name="T28" fmla="*/ 224385365 w 10043"/>
                <a:gd name="T29" fmla="*/ 49283901 h 10000"/>
                <a:gd name="T30" fmla="*/ 217230320 w 10043"/>
                <a:gd name="T31" fmla="*/ 43120271 h 10000"/>
                <a:gd name="T32" fmla="*/ 202862230 w 10043"/>
                <a:gd name="T33" fmla="*/ 36956670 h 10000"/>
                <a:gd name="T34" fmla="*/ 188494111 w 10043"/>
                <a:gd name="T35" fmla="*/ 30818062 h 10000"/>
                <a:gd name="T36" fmla="*/ 181310506 w 10043"/>
                <a:gd name="T37" fmla="*/ 18490831 h 10000"/>
                <a:gd name="T38" fmla="*/ 166970035 w 10043"/>
                <a:gd name="T39" fmla="*/ 12327231 h 10000"/>
                <a:gd name="T40" fmla="*/ 159786430 w 10043"/>
                <a:gd name="T41" fmla="*/ 0 h 10000"/>
                <a:gd name="T42" fmla="*/ 145418311 w 10043"/>
                <a:gd name="T43" fmla="*/ 6163601 h 10000"/>
                <a:gd name="T44" fmla="*/ 131078750 w 10043"/>
                <a:gd name="T45" fmla="*/ 30818062 h 10000"/>
                <a:gd name="T46" fmla="*/ 123895176 w 10043"/>
                <a:gd name="T47" fmla="*/ 36956670 h 10000"/>
                <a:gd name="T48" fmla="*/ 109162285 w 10043"/>
                <a:gd name="T49" fmla="*/ 53063489 h 10000"/>
                <a:gd name="T50" fmla="*/ 83597386 w 10043"/>
                <a:gd name="T51" fmla="*/ 51592024 h 10000"/>
                <a:gd name="T52" fmla="*/ 77368031 w 10043"/>
                <a:gd name="T53" fmla="*/ 41826487 h 10000"/>
                <a:gd name="T54" fmla="*/ 65890306 w 10043"/>
                <a:gd name="T55" fmla="*/ 41116643 h 10000"/>
                <a:gd name="T56" fmla="*/ 65665568 w 10043"/>
                <a:gd name="T57" fmla="*/ 56943989 h 10000"/>
                <a:gd name="T58" fmla="*/ 66451256 w 10043"/>
                <a:gd name="T59" fmla="*/ 73938362 h 10000"/>
                <a:gd name="T60" fmla="*/ 44928091 w 10043"/>
                <a:gd name="T61" fmla="*/ 73938362 h 10000"/>
                <a:gd name="T62" fmla="*/ 36172200 w 10043"/>
                <a:gd name="T63" fmla="*/ 63336167 h 10000"/>
                <a:gd name="T64" fmla="*/ 19194631 w 10043"/>
                <a:gd name="T65" fmla="*/ 66582741 h 10000"/>
                <a:gd name="T66" fmla="*/ 925690 w 10043"/>
                <a:gd name="T67" fmla="*/ 69550693 h 10000"/>
                <a:gd name="T68" fmla="*/ 2638009 w 10043"/>
                <a:gd name="T69" fmla="*/ 82460982 h 10000"/>
                <a:gd name="T70" fmla="*/ 2946572 w 10043"/>
                <a:gd name="T71" fmla="*/ 94356932 h 10000"/>
                <a:gd name="T72" fmla="*/ 23375486 w 10043"/>
                <a:gd name="T73" fmla="*/ 110920025 h 10000"/>
                <a:gd name="T74" fmla="*/ 44928091 w 10043"/>
                <a:gd name="T75" fmla="*/ 110920025 h 10000"/>
                <a:gd name="T76" fmla="*/ 52083136 w 10043"/>
                <a:gd name="T77" fmla="*/ 117083655 h 10000"/>
                <a:gd name="T78" fmla="*/ 52083136 w 10043"/>
                <a:gd name="T79" fmla="*/ 123248137 h 10000"/>
                <a:gd name="T80" fmla="*/ 59267651 w 10043"/>
                <a:gd name="T81" fmla="*/ 135575338 h 10000"/>
                <a:gd name="T82" fmla="*/ 66451256 w 10043"/>
                <a:gd name="T83" fmla="*/ 154066199 h 10000"/>
                <a:gd name="T84" fmla="*/ 73635771 w 10043"/>
                <a:gd name="T85" fmla="*/ 160203926 h 10000"/>
                <a:gd name="T86" fmla="*/ 73635771 w 10043"/>
                <a:gd name="T87" fmla="*/ 178695638 h 10000"/>
                <a:gd name="T88" fmla="*/ 61399977 w 10043"/>
                <a:gd name="T89" fmla="*/ 216438071 h 10000"/>
                <a:gd name="T90" fmla="*/ 59436212 w 10043"/>
                <a:gd name="T91" fmla="*/ 223312396 h 10000"/>
                <a:gd name="T92" fmla="*/ 70604463 w 10043"/>
                <a:gd name="T93" fmla="*/ 240002274 h 10000"/>
                <a:gd name="T94" fmla="*/ 80819376 w 10043"/>
                <a:gd name="T95" fmla="*/ 240306770 h 10000"/>
                <a:gd name="T96" fmla="*/ 95158936 w 10043"/>
                <a:gd name="T97" fmla="*/ 240306770 h 10000"/>
                <a:gd name="T98" fmla="*/ 116710630 w 10043"/>
                <a:gd name="T99" fmla="*/ 246470371 h 10000"/>
                <a:gd name="T100" fmla="*/ 131078750 w 10043"/>
                <a:gd name="T101" fmla="*/ 246470371 h 10000"/>
                <a:gd name="T102" fmla="*/ 152602826 w 10043"/>
                <a:gd name="T103" fmla="*/ 252634001 h 10000"/>
                <a:gd name="T104" fmla="*/ 166970035 w 10043"/>
                <a:gd name="T105" fmla="*/ 252634001 h 10000"/>
                <a:gd name="T106" fmla="*/ 178897235 w 10043"/>
                <a:gd name="T107" fmla="*/ 238759387 h 10000"/>
                <a:gd name="T108" fmla="*/ 192759672 w 10043"/>
                <a:gd name="T109" fmla="*/ 238454920 h 10000"/>
                <a:gd name="T110" fmla="*/ 225115787 w 10043"/>
                <a:gd name="T111" fmla="*/ 244136373 h 10000"/>
                <a:gd name="T112" fmla="*/ 243243814 w 10043"/>
                <a:gd name="T113" fmla="*/ 247129348 h 10000"/>
                <a:gd name="T114" fmla="*/ 271221984 w 10043"/>
                <a:gd name="T115" fmla="*/ 226685755 h 10000"/>
                <a:gd name="T116" fmla="*/ 254776805 w 10043"/>
                <a:gd name="T117" fmla="*/ 205226942 h 10000"/>
                <a:gd name="T118" fmla="*/ 250933102 w 10043"/>
                <a:gd name="T119" fmla="*/ 198758875 h 10000"/>
                <a:gd name="T120" fmla="*/ 255899615 w 10043"/>
                <a:gd name="T121" fmla="*/ 182500249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16" name="Freeform 343"/>
            <p:cNvSpPr>
              <a:spLocks/>
            </p:cNvSpPr>
            <p:nvPr/>
          </p:nvSpPr>
          <p:spPr bwMode="auto">
            <a:xfrm>
              <a:off x="4699005" y="3347236"/>
              <a:ext cx="310953" cy="316653"/>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17" name="Freeform 344"/>
            <p:cNvSpPr>
              <a:spLocks/>
            </p:cNvSpPr>
            <p:nvPr/>
          </p:nvSpPr>
          <p:spPr bwMode="auto">
            <a:xfrm>
              <a:off x="4691192" y="3041000"/>
              <a:ext cx="200010" cy="291654"/>
            </a:xfrm>
            <a:custGeom>
              <a:avLst/>
              <a:gdLst>
                <a:gd name="T0" fmla="*/ 13625735 w 10045"/>
                <a:gd name="T1" fmla="*/ 64787162 h 10019"/>
                <a:gd name="T2" fmla="*/ 10899242 w 10045"/>
                <a:gd name="T3" fmla="*/ 77774169 h 10019"/>
                <a:gd name="T4" fmla="*/ 10899242 w 10045"/>
                <a:gd name="T5" fmla="*/ 97217726 h 10019"/>
                <a:gd name="T6" fmla="*/ 5453384 w 10045"/>
                <a:gd name="T7" fmla="*/ 110154586 h 10019"/>
                <a:gd name="T8" fmla="*/ 5453384 w 10045"/>
                <a:gd name="T9" fmla="*/ 129598143 h 10019"/>
                <a:gd name="T10" fmla="*/ 2726891 w 10045"/>
                <a:gd name="T11" fmla="*/ 142560514 h 10019"/>
                <a:gd name="T12" fmla="*/ 2726891 w 10045"/>
                <a:gd name="T13" fmla="*/ 142560514 h 10019"/>
                <a:gd name="T14" fmla="*/ 5453384 w 10045"/>
                <a:gd name="T15" fmla="*/ 155522856 h 10019"/>
                <a:gd name="T16" fmla="*/ 2726891 w 10045"/>
                <a:gd name="T17" fmla="*/ 168510738 h 10019"/>
                <a:gd name="T18" fmla="*/ 0 w 10045"/>
                <a:gd name="T19" fmla="*/ 181422934 h 10019"/>
                <a:gd name="T20" fmla="*/ 8172350 w 10045"/>
                <a:gd name="T21" fmla="*/ 187928784 h 10019"/>
                <a:gd name="T22" fmla="*/ 13625735 w 10045"/>
                <a:gd name="T23" fmla="*/ 194409970 h 10019"/>
                <a:gd name="T24" fmla="*/ 21806011 w 10045"/>
                <a:gd name="T25" fmla="*/ 200891126 h 10019"/>
                <a:gd name="T26" fmla="*/ 17625060 w 10045"/>
                <a:gd name="T27" fmla="*/ 207074818 h 10019"/>
                <a:gd name="T28" fmla="*/ 14605927 w 10045"/>
                <a:gd name="T29" fmla="*/ 233967698 h 10019"/>
                <a:gd name="T30" fmla="*/ 16384347 w 10045"/>
                <a:gd name="T31" fmla="*/ 241814806 h 10019"/>
                <a:gd name="T32" fmla="*/ 27251848 w 10045"/>
                <a:gd name="T33" fmla="*/ 239778240 h 10019"/>
                <a:gd name="T34" fmla="*/ 32705232 w 10045"/>
                <a:gd name="T35" fmla="*/ 246259425 h 10019"/>
                <a:gd name="T36" fmla="*/ 35273916 w 10045"/>
                <a:gd name="T37" fmla="*/ 248643631 h 10019"/>
                <a:gd name="T38" fmla="*/ 37210146 w 10045"/>
                <a:gd name="T39" fmla="*/ 248295991 h 10019"/>
                <a:gd name="T40" fmla="*/ 43604474 w 10045"/>
                <a:gd name="T41" fmla="*/ 246259425 h 10019"/>
                <a:gd name="T42" fmla="*/ 49057859 w 10045"/>
                <a:gd name="T43" fmla="*/ 246259425 h 10019"/>
                <a:gd name="T44" fmla="*/ 59956702 w 10045"/>
                <a:gd name="T45" fmla="*/ 239778240 h 10019"/>
                <a:gd name="T46" fmla="*/ 66019142 w 10045"/>
                <a:gd name="T47" fmla="*/ 239107596 h 10019"/>
                <a:gd name="T48" fmla="*/ 67947427 w 10045"/>
                <a:gd name="T49" fmla="*/ 232626411 h 10019"/>
                <a:gd name="T50" fmla="*/ 65694781 w 10045"/>
                <a:gd name="T51" fmla="*/ 220310047 h 10019"/>
                <a:gd name="T52" fmla="*/ 69567620 w 10045"/>
                <a:gd name="T53" fmla="*/ 215244085 h 10019"/>
                <a:gd name="T54" fmla="*/ 72768756 w 10045"/>
                <a:gd name="T55" fmla="*/ 210427190 h 10019"/>
                <a:gd name="T56" fmla="*/ 74357228 w 10045"/>
                <a:gd name="T57" fmla="*/ 208738264 h 10019"/>
                <a:gd name="T58" fmla="*/ 70200073 w 10045"/>
                <a:gd name="T59" fmla="*/ 199525204 h 10019"/>
                <a:gd name="T60" fmla="*/ 63956027 w 10045"/>
                <a:gd name="T61" fmla="*/ 180752290 h 10019"/>
                <a:gd name="T62" fmla="*/ 57862264 w 10045"/>
                <a:gd name="T63" fmla="*/ 167840094 h 10019"/>
                <a:gd name="T64" fmla="*/ 56099714 w 10045"/>
                <a:gd name="T65" fmla="*/ 161334244 h 10019"/>
                <a:gd name="T66" fmla="*/ 59956702 w 10045"/>
                <a:gd name="T67" fmla="*/ 155522856 h 10019"/>
                <a:gd name="T68" fmla="*/ 65410485 w 10045"/>
                <a:gd name="T69" fmla="*/ 149041671 h 10019"/>
                <a:gd name="T70" fmla="*/ 71812340 w 10045"/>
                <a:gd name="T71" fmla="*/ 143578797 h 10019"/>
                <a:gd name="T72" fmla="*/ 74214890 w 10045"/>
                <a:gd name="T73" fmla="*/ 138488199 h 10019"/>
                <a:gd name="T74" fmla="*/ 79036200 w 10045"/>
                <a:gd name="T75" fmla="*/ 142560514 h 10019"/>
                <a:gd name="T76" fmla="*/ 79036200 w 10045"/>
                <a:gd name="T77" fmla="*/ 136104810 h 10019"/>
                <a:gd name="T78" fmla="*/ 79036200 w 10045"/>
                <a:gd name="T79" fmla="*/ 116635772 h 10019"/>
                <a:gd name="T80" fmla="*/ 76309309 w 10045"/>
                <a:gd name="T81" fmla="*/ 90736540 h 10019"/>
                <a:gd name="T82" fmla="*/ 76309309 w 10045"/>
                <a:gd name="T83" fmla="*/ 71293012 h 10019"/>
                <a:gd name="T84" fmla="*/ 76309309 w 10045"/>
                <a:gd name="T85" fmla="*/ 64787162 h 10019"/>
                <a:gd name="T86" fmla="*/ 73582815 w 10045"/>
                <a:gd name="T87" fmla="*/ 45368270 h 10019"/>
                <a:gd name="T88" fmla="*/ 73582815 w 10045"/>
                <a:gd name="T89" fmla="*/ 32405899 h 10019"/>
                <a:gd name="T90" fmla="*/ 62683594 w 10045"/>
                <a:gd name="T91" fmla="*/ 19443557 h 10019"/>
                <a:gd name="T92" fmla="*/ 51784352 w 10045"/>
                <a:gd name="T93" fmla="*/ 32405899 h 10019"/>
                <a:gd name="T94" fmla="*/ 46330967 w 10045"/>
                <a:gd name="T95" fmla="*/ 25924713 h 10019"/>
                <a:gd name="T96" fmla="*/ 46330967 w 10045"/>
                <a:gd name="T97" fmla="*/ 12962371 h 10019"/>
                <a:gd name="T98" fmla="*/ 38158617 w 10045"/>
                <a:gd name="T99" fmla="*/ 6481186 h 10019"/>
                <a:gd name="T100" fmla="*/ 38158617 w 10045"/>
                <a:gd name="T101" fmla="*/ 6481186 h 10019"/>
                <a:gd name="T102" fmla="*/ 32705232 w 10045"/>
                <a:gd name="T103" fmla="*/ 0 h 10019"/>
                <a:gd name="T104" fmla="*/ 29978341 w 10045"/>
                <a:gd name="T105" fmla="*/ 6481186 h 10019"/>
                <a:gd name="T106" fmla="*/ 29978341 w 10045"/>
                <a:gd name="T107" fmla="*/ 6481186 h 10019"/>
                <a:gd name="T108" fmla="*/ 27251848 w 10045"/>
                <a:gd name="T109" fmla="*/ 32405899 h 10019"/>
                <a:gd name="T110" fmla="*/ 24524957 w 10045"/>
                <a:gd name="T111" fmla="*/ 45368270 h 10019"/>
                <a:gd name="T112" fmla="*/ 19079518 w 10045"/>
                <a:gd name="T113" fmla="*/ 45368270 h 10019"/>
                <a:gd name="T114" fmla="*/ 13625735 w 10045"/>
                <a:gd name="T115" fmla="*/ 45368270 h 10019"/>
                <a:gd name="T116" fmla="*/ 13625735 w 10045"/>
                <a:gd name="T117" fmla="*/ 51849456 h 10019"/>
                <a:gd name="T118" fmla="*/ 13625735 w 10045"/>
                <a:gd name="T119" fmla="*/ 64787162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18" name="Freeform 345"/>
            <p:cNvSpPr>
              <a:spLocks/>
            </p:cNvSpPr>
            <p:nvPr/>
          </p:nvSpPr>
          <p:spPr bwMode="auto">
            <a:xfrm>
              <a:off x="4695880" y="3084748"/>
              <a:ext cx="76567" cy="102079"/>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19" name="Freeform 346"/>
            <p:cNvSpPr>
              <a:spLocks/>
            </p:cNvSpPr>
            <p:nvPr/>
          </p:nvSpPr>
          <p:spPr bwMode="auto">
            <a:xfrm rot="20966185">
              <a:off x="5045897" y="3534728"/>
              <a:ext cx="159383" cy="162493"/>
            </a:xfrm>
            <a:custGeom>
              <a:avLst/>
              <a:gdLst>
                <a:gd name="T0" fmla="*/ 40259588 w 9874"/>
                <a:gd name="T1" fmla="*/ 3222024 h 10000"/>
                <a:gd name="T2" fmla="*/ 41079255 w 9874"/>
                <a:gd name="T3" fmla="*/ 2143737 h 10000"/>
                <a:gd name="T4" fmla="*/ 38370811 w 9874"/>
                <a:gd name="T5" fmla="*/ 2139192 h 10000"/>
                <a:gd name="T6" fmla="*/ 36665044 w 9874"/>
                <a:gd name="T7" fmla="*/ 0 h 10000"/>
                <a:gd name="T8" fmla="*/ 24138425 w 9874"/>
                <a:gd name="T9" fmla="*/ 1310622 h 10000"/>
                <a:gd name="T10" fmla="*/ 16179574 w 9874"/>
                <a:gd name="T11" fmla="*/ 4795722 h 10000"/>
                <a:gd name="T12" fmla="*/ 6935240 w 9874"/>
                <a:gd name="T13" fmla="*/ 6961386 h 10000"/>
                <a:gd name="T14" fmla="*/ 6935240 w 9874"/>
                <a:gd name="T15" fmla="*/ 9131056 h 10000"/>
                <a:gd name="T16" fmla="*/ 4622030 w 9874"/>
                <a:gd name="T17" fmla="*/ 13470920 h 10000"/>
                <a:gd name="T18" fmla="*/ 0 w 9874"/>
                <a:gd name="T19" fmla="*/ 17806517 h 10000"/>
                <a:gd name="T20" fmla="*/ 4622030 w 9874"/>
                <a:gd name="T21" fmla="*/ 24316313 h 10000"/>
                <a:gd name="T22" fmla="*/ 13866364 w 9874"/>
                <a:gd name="T23" fmla="*/ 26485983 h 10000"/>
                <a:gd name="T24" fmla="*/ 9244318 w 9874"/>
                <a:gd name="T25" fmla="*/ 30821579 h 10000"/>
                <a:gd name="T26" fmla="*/ 9244318 w 9874"/>
                <a:gd name="T27" fmla="*/ 39496761 h 10000"/>
                <a:gd name="T28" fmla="*/ 18492783 w 9874"/>
                <a:gd name="T29" fmla="*/ 43836625 h 10000"/>
                <a:gd name="T30" fmla="*/ 23110682 w 9874"/>
                <a:gd name="T31" fmla="*/ 39496761 h 10000"/>
                <a:gd name="T32" fmla="*/ 23110682 w 9874"/>
                <a:gd name="T33" fmla="*/ 35161443 h 10000"/>
                <a:gd name="T34" fmla="*/ 32354999 w 9874"/>
                <a:gd name="T35" fmla="*/ 30821579 h 10000"/>
                <a:gd name="T36" fmla="*/ 23110682 w 9874"/>
                <a:gd name="T37" fmla="*/ 22146381 h 10000"/>
                <a:gd name="T38" fmla="*/ 23110682 w 9874"/>
                <a:gd name="T39" fmla="*/ 17806517 h 10000"/>
                <a:gd name="T40" fmla="*/ 18492783 w 9874"/>
                <a:gd name="T41" fmla="*/ 11300988 h 10000"/>
                <a:gd name="T42" fmla="*/ 32354999 w 9874"/>
                <a:gd name="T43" fmla="*/ 9131056 h 10000"/>
                <a:gd name="T44" fmla="*/ 38075353 w 9874"/>
                <a:gd name="T45" fmla="*/ 7794223 h 10000"/>
                <a:gd name="T46" fmla="*/ 38187800 w 9874"/>
                <a:gd name="T47" fmla="*/ 4979936 h 10000"/>
                <a:gd name="T48" fmla="*/ 39161265 w 9874"/>
                <a:gd name="T49" fmla="*/ 3949787 h 10000"/>
                <a:gd name="T50" fmla="*/ 40259588 w 9874"/>
                <a:gd name="T51" fmla="*/ 322202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20" name="Freeform 351"/>
            <p:cNvSpPr>
              <a:spLocks/>
            </p:cNvSpPr>
            <p:nvPr/>
          </p:nvSpPr>
          <p:spPr bwMode="auto">
            <a:xfrm>
              <a:off x="5036521" y="3280572"/>
              <a:ext cx="204698" cy="166659"/>
            </a:xfrm>
            <a:custGeom>
              <a:avLst/>
              <a:gdLst>
                <a:gd name="T0" fmla="*/ 76535066 w 10000"/>
                <a:gd name="T1" fmla="*/ 22574748 h 10000"/>
                <a:gd name="T2" fmla="*/ 83691327 w 10000"/>
                <a:gd name="T3" fmla="*/ 19197435 h 10000"/>
                <a:gd name="T4" fmla="*/ 82314503 w 10000"/>
                <a:gd name="T5" fmla="*/ 11073437 h 10000"/>
                <a:gd name="T6" fmla="*/ 61804450 w 10000"/>
                <a:gd name="T7" fmla="*/ 0 h 10000"/>
                <a:gd name="T8" fmla="*/ 47671854 w 10000"/>
                <a:gd name="T9" fmla="*/ 3400804 h 10000"/>
                <a:gd name="T10" fmla="*/ 21707381 w 10000"/>
                <a:gd name="T11" fmla="*/ 5317827 h 10000"/>
                <a:gd name="T12" fmla="*/ 18817447 w 10000"/>
                <a:gd name="T13" fmla="*/ 3400804 h 10000"/>
                <a:gd name="T14" fmla="*/ 10156903 w 10000"/>
                <a:gd name="T15" fmla="*/ 12985361 h 10000"/>
                <a:gd name="T16" fmla="*/ 4385841 w 10000"/>
                <a:gd name="T17" fmla="*/ 20657725 h 10000"/>
                <a:gd name="T18" fmla="*/ 4120806 w 10000"/>
                <a:gd name="T19" fmla="*/ 21894580 h 10000"/>
                <a:gd name="T20" fmla="*/ 3607896 w 10000"/>
                <a:gd name="T21" fmla="*/ 22912274 h 10000"/>
                <a:gd name="T22" fmla="*/ 17202 w 10000"/>
                <a:gd name="T23" fmla="*/ 24567662 h 10000"/>
                <a:gd name="T24" fmla="*/ 15295111 w 10000"/>
                <a:gd name="T25" fmla="*/ 39146671 h 10000"/>
                <a:gd name="T26" fmla="*/ 24579703 w 10000"/>
                <a:gd name="T27" fmla="*/ 41743575 h 10000"/>
                <a:gd name="T28" fmla="*/ 27136223 w 10000"/>
                <a:gd name="T29" fmla="*/ 45372897 h 10000"/>
                <a:gd name="T30" fmla="*/ 47774616 w 10000"/>
                <a:gd name="T31" fmla="*/ 47532320 h 10000"/>
                <a:gd name="T32" fmla="*/ 73653959 w 10000"/>
                <a:gd name="T33" fmla="*/ 43660615 h 10000"/>
                <a:gd name="T34" fmla="*/ 76535066 w 10000"/>
                <a:gd name="T35" fmla="*/ 32159304 h 10000"/>
                <a:gd name="T36" fmla="*/ 82314503 w 10000"/>
                <a:gd name="T37" fmla="*/ 30242282 h 10000"/>
                <a:gd name="T38" fmla="*/ 81374265 w 10000"/>
                <a:gd name="T39" fmla="*/ 27526155 h 10000"/>
                <a:gd name="T40" fmla="*/ 76535066 w 10000"/>
                <a:gd name="T41" fmla="*/ 22574748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21" name="Freeform 353"/>
            <p:cNvSpPr>
              <a:spLocks/>
            </p:cNvSpPr>
            <p:nvPr/>
          </p:nvSpPr>
          <p:spPr bwMode="auto">
            <a:xfrm>
              <a:off x="4830261" y="3201409"/>
              <a:ext cx="159383" cy="83330"/>
            </a:xfrm>
            <a:custGeom>
              <a:avLst/>
              <a:gdLst>
                <a:gd name="T0" fmla="*/ 35895344 w 10569"/>
                <a:gd name="T1" fmla="*/ 3260169 h 10092"/>
                <a:gd name="T2" fmla="*/ 26280492 w 10569"/>
                <a:gd name="T3" fmla="*/ 1833956 h 10092"/>
                <a:gd name="T4" fmla="*/ 20105975 w 10569"/>
                <a:gd name="T5" fmla="*/ 917244 h 10092"/>
                <a:gd name="T6" fmla="*/ 13931458 w 10569"/>
                <a:gd name="T7" fmla="*/ 0 h 10092"/>
                <a:gd name="T8" fmla="*/ 13931458 w 10569"/>
                <a:gd name="T9" fmla="*/ 458319 h 10092"/>
                <a:gd name="T10" fmla="*/ 10844432 w 10569"/>
                <a:gd name="T11" fmla="*/ 0 h 10092"/>
                <a:gd name="T12" fmla="*/ 9298989 w 10569"/>
                <a:gd name="T13" fmla="*/ 458319 h 10092"/>
                <a:gd name="T14" fmla="*/ 6211738 w 10569"/>
                <a:gd name="T15" fmla="*/ 917244 h 10092"/>
                <a:gd name="T16" fmla="*/ 3124487 w 10569"/>
                <a:gd name="T17" fmla="*/ 1375637 h 10092"/>
                <a:gd name="T18" fmla="*/ 37446 w 10569"/>
                <a:gd name="T19" fmla="*/ 1833956 h 10092"/>
                <a:gd name="T20" fmla="*/ 1582663 w 10569"/>
                <a:gd name="T21" fmla="*/ 2453523 h 10092"/>
                <a:gd name="T22" fmla="*/ 4489881 w 10569"/>
                <a:gd name="T23" fmla="*/ 3289878 h 10092"/>
                <a:gd name="T24" fmla="*/ 7757166 w 10569"/>
                <a:gd name="T25" fmla="*/ 4585157 h 10092"/>
                <a:gd name="T26" fmla="*/ 9298989 w 10569"/>
                <a:gd name="T27" fmla="*/ 5044081 h 10092"/>
                <a:gd name="T28" fmla="*/ 10925872 w 10569"/>
                <a:gd name="T29" fmla="*/ 5553050 h 10092"/>
                <a:gd name="T30" fmla="*/ 16641728 w 10569"/>
                <a:gd name="T31" fmla="*/ 5499121 h 10092"/>
                <a:gd name="T32" fmla="*/ 18812093 w 10569"/>
                <a:gd name="T33" fmla="*/ 5040196 h 10092"/>
                <a:gd name="T34" fmla="*/ 21742997 w 10569"/>
                <a:gd name="T35" fmla="*/ 5177763 h 10092"/>
                <a:gd name="T36" fmla="*/ 21916272 w 10569"/>
                <a:gd name="T37" fmla="*/ 5191006 h 10092"/>
                <a:gd name="T38" fmla="*/ 22833159 w 10569"/>
                <a:gd name="T39" fmla="*/ 5285081 h 10092"/>
                <a:gd name="T40" fmla="*/ 26351779 w 10569"/>
                <a:gd name="T41" fmla="*/ 5526089 h 10092"/>
                <a:gd name="T42" fmla="*/ 29727586 w 10569"/>
                <a:gd name="T43" fmla="*/ 5147523 h 10092"/>
                <a:gd name="T44" fmla="*/ 35290700 w 10569"/>
                <a:gd name="T45" fmla="*/ 5368719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22" name="Freeform 354"/>
            <p:cNvSpPr>
              <a:spLocks/>
            </p:cNvSpPr>
            <p:nvPr/>
          </p:nvSpPr>
          <p:spPr bwMode="auto">
            <a:xfrm>
              <a:off x="4942767" y="3286823"/>
              <a:ext cx="139070" cy="95829"/>
            </a:xfrm>
            <a:custGeom>
              <a:avLst/>
              <a:gdLst>
                <a:gd name="T0" fmla="*/ 19546837 w 9980"/>
                <a:gd name="T1" fmla="*/ 0 h 10000"/>
                <a:gd name="T2" fmla="*/ 15929452 w 9980"/>
                <a:gd name="T3" fmla="*/ 1326499 h 10000"/>
                <a:gd name="T4" fmla="*/ 10695094 w 9980"/>
                <a:gd name="T5" fmla="*/ 1927289 h 10000"/>
                <a:gd name="T6" fmla="*/ 6765918 w 9980"/>
                <a:gd name="T7" fmla="*/ 2528164 h 10000"/>
                <a:gd name="T8" fmla="*/ 4147500 w 9980"/>
                <a:gd name="T9" fmla="*/ 2309784 h 10000"/>
                <a:gd name="T10" fmla="*/ 2839634 w 9980"/>
                <a:gd name="T11" fmla="*/ 1927289 h 10000"/>
                <a:gd name="T12" fmla="*/ 1529069 w 9980"/>
                <a:gd name="T13" fmla="*/ 3128039 h 10000"/>
                <a:gd name="T14" fmla="*/ 218517 w 9980"/>
                <a:gd name="T15" fmla="*/ 4930483 h 10000"/>
                <a:gd name="T16" fmla="*/ 58608 w 9980"/>
                <a:gd name="T17" fmla="*/ 5184610 h 10000"/>
                <a:gd name="T18" fmla="*/ 831183 w 9980"/>
                <a:gd name="T19" fmla="*/ 5914673 h 10000"/>
                <a:gd name="T20" fmla="*/ 4379234 w 9980"/>
                <a:gd name="T21" fmla="*/ 8205226 h 10000"/>
                <a:gd name="T22" fmla="*/ 9616277 w 9980"/>
                <a:gd name="T23" fmla="*/ 8732701 h 10000"/>
                <a:gd name="T24" fmla="*/ 11691362 w 9980"/>
                <a:gd name="T25" fmla="*/ 8224457 h 10000"/>
                <a:gd name="T26" fmla="*/ 16006632 w 9980"/>
                <a:gd name="T27" fmla="*/ 7478697 h 10000"/>
                <a:gd name="T28" fmla="*/ 16313055 w 9980"/>
                <a:gd name="T29" fmla="*/ 7478697 h 10000"/>
                <a:gd name="T30" fmla="*/ 19858435 w 9980"/>
                <a:gd name="T31" fmla="*/ 6732022 h 10000"/>
                <a:gd name="T32" fmla="*/ 22477047 w 9980"/>
                <a:gd name="T33" fmla="*/ 4329703 h 10000"/>
                <a:gd name="T34" fmla="*/ 26406029 w 9980"/>
                <a:gd name="T35" fmla="*/ 1326499 h 10000"/>
                <a:gd name="T36" fmla="*/ 25865368 w 9980"/>
                <a:gd name="T37" fmla="*/ 109147 h 10000"/>
                <a:gd name="T38" fmla="*/ 24315043 w 9980"/>
                <a:gd name="T39" fmla="*/ 289960 h 10000"/>
                <a:gd name="T40" fmla="*/ 1954683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23" name="Freeform 355"/>
            <p:cNvSpPr>
              <a:spLocks/>
            </p:cNvSpPr>
            <p:nvPr/>
          </p:nvSpPr>
          <p:spPr bwMode="auto">
            <a:xfrm>
              <a:off x="4949017" y="3247240"/>
              <a:ext cx="132819" cy="70830"/>
            </a:xfrm>
            <a:custGeom>
              <a:avLst/>
              <a:gdLst>
                <a:gd name="T0" fmla="*/ 14753551 w 10000"/>
                <a:gd name="T1" fmla="*/ 221096 h 9595"/>
                <a:gd name="T2" fmla="*/ 11909822 w 10000"/>
                <a:gd name="T3" fmla="*/ 35191 h 9595"/>
                <a:gd name="T4" fmla="*/ 9391507 w 10000"/>
                <a:gd name="T5" fmla="*/ 37469 h 9595"/>
                <a:gd name="T6" fmla="*/ 6706745 w 10000"/>
                <a:gd name="T7" fmla="*/ 221096 h 9595"/>
                <a:gd name="T8" fmla="*/ 5366857 w 10000"/>
                <a:gd name="T9" fmla="*/ 1062251 h 9595"/>
                <a:gd name="T10" fmla="*/ 0 w 10000"/>
                <a:gd name="T11" fmla="*/ 1903829 h 9595"/>
                <a:gd name="T12" fmla="*/ 1342381 w 10000"/>
                <a:gd name="T13" fmla="*/ 2744978 h 9595"/>
                <a:gd name="T14" fmla="*/ 2325917 w 10000"/>
                <a:gd name="T15" fmla="*/ 3250351 h 9595"/>
                <a:gd name="T16" fmla="*/ 4794266 w 10000"/>
                <a:gd name="T17" fmla="*/ 3632346 h 9595"/>
                <a:gd name="T18" fmla="*/ 10529383 w 10000"/>
                <a:gd name="T19" fmla="*/ 3127344 h 9595"/>
                <a:gd name="T20" fmla="*/ 14824866 w 10000"/>
                <a:gd name="T21" fmla="*/ 2897184 h 9595"/>
                <a:gd name="T22" fmla="*/ 16939344 w 10000"/>
                <a:gd name="T23" fmla="*/ 2073784 h 9595"/>
                <a:gd name="T24" fmla="*/ 21890456 w 10000"/>
                <a:gd name="T25" fmla="*/ 2243747 h 9595"/>
                <a:gd name="T26" fmla="*/ 23289738 w 10000"/>
                <a:gd name="T27" fmla="*/ 1882630 h 9595"/>
                <a:gd name="T28" fmla="*/ 23370468 w 10000"/>
                <a:gd name="T29" fmla="*/ 1483201 h 9595"/>
                <a:gd name="T30" fmla="*/ 23726819 w 10000"/>
                <a:gd name="T31" fmla="*/ 815451 h 9595"/>
                <a:gd name="T32" fmla="*/ 20379494 w 10000"/>
                <a:gd name="T33" fmla="*/ 459583 h 9595"/>
                <a:gd name="T34" fmla="*/ 20120408 w 10000"/>
                <a:gd name="T35" fmla="*/ 221096 h 9595"/>
                <a:gd name="T36" fmla="*/ 14753551 w 10000"/>
                <a:gd name="T37" fmla="*/ 221096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chemeClr val="bg1">
                <a:lumMod val="85000"/>
              </a:scheme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24" name="Freeform 356"/>
            <p:cNvSpPr>
              <a:spLocks/>
            </p:cNvSpPr>
            <p:nvPr/>
          </p:nvSpPr>
          <p:spPr bwMode="auto">
            <a:xfrm>
              <a:off x="5097462" y="3428483"/>
              <a:ext cx="182821" cy="141660"/>
            </a:xfrm>
            <a:custGeom>
              <a:avLst/>
              <a:gdLst>
                <a:gd name="T0" fmla="*/ 22159047 w 10000"/>
                <a:gd name="T1" fmla="*/ 1471825 h 10000"/>
                <a:gd name="T2" fmla="*/ 5539588 w 10000"/>
                <a:gd name="T3" fmla="*/ 1471825 h 10000"/>
                <a:gd name="T4" fmla="*/ 0 w 10000"/>
                <a:gd name="T5" fmla="*/ 0 h 10000"/>
                <a:gd name="T6" fmla="*/ 0 w 10000"/>
                <a:gd name="T7" fmla="*/ 2940641 h 10000"/>
                <a:gd name="T8" fmla="*/ 2772971 w 10000"/>
                <a:gd name="T9" fmla="*/ 7356103 h 10000"/>
                <a:gd name="T10" fmla="*/ 4138115 w 10000"/>
                <a:gd name="T11" fmla="*/ 12109724 h 10000"/>
                <a:gd name="T12" fmla="*/ 2772971 w 10000"/>
                <a:gd name="T13" fmla="*/ 14954558 h 10000"/>
                <a:gd name="T14" fmla="*/ 5539588 w 10000"/>
                <a:gd name="T15" fmla="*/ 17897996 h 10000"/>
                <a:gd name="T16" fmla="*/ 9738697 w 10000"/>
                <a:gd name="T17" fmla="*/ 21659295 h 10000"/>
                <a:gd name="T18" fmla="*/ 25047652 w 10000"/>
                <a:gd name="T19" fmla="*/ 18924256 h 10000"/>
                <a:gd name="T20" fmla="*/ 27107390 w 10000"/>
                <a:gd name="T21" fmla="*/ 19930961 h 10000"/>
                <a:gd name="T22" fmla="*/ 30532582 w 10000"/>
                <a:gd name="T23" fmla="*/ 19950516 h 10000"/>
                <a:gd name="T24" fmla="*/ 30471606 w 10000"/>
                <a:gd name="T25" fmla="*/ 20838638 h 10000"/>
                <a:gd name="T26" fmla="*/ 27698635 w 10000"/>
                <a:gd name="T27" fmla="*/ 22310463 h 10000"/>
                <a:gd name="T28" fmla="*/ 30471606 w 10000"/>
                <a:gd name="T29" fmla="*/ 28194755 h 10000"/>
                <a:gd name="T30" fmla="*/ 41551111 w 10000"/>
                <a:gd name="T31" fmla="*/ 23782288 h 10000"/>
                <a:gd name="T32" fmla="*/ 52630635 w 10000"/>
                <a:gd name="T33" fmla="*/ 23782288 h 10000"/>
                <a:gd name="T34" fmla="*/ 58170241 w 10000"/>
                <a:gd name="T35" fmla="*/ 19369822 h 10000"/>
                <a:gd name="T36" fmla="*/ 60943194 w 10000"/>
                <a:gd name="T37" fmla="*/ 19369822 h 10000"/>
                <a:gd name="T38" fmla="*/ 44324082 w 10000"/>
                <a:gd name="T39" fmla="*/ 16426171 h 10000"/>
                <a:gd name="T40" fmla="*/ 41551111 w 10000"/>
                <a:gd name="T41" fmla="*/ 8824933 h 10000"/>
                <a:gd name="T42" fmla="*/ 52630635 w 10000"/>
                <a:gd name="T43" fmla="*/ 2940641 h 10000"/>
                <a:gd name="T44" fmla="*/ 36011194 w 10000"/>
                <a:gd name="T45" fmla="*/ 0 h 10000"/>
                <a:gd name="T46" fmla="*/ 22159047 w 10000"/>
                <a:gd name="T47" fmla="*/ 1471825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25" name="Freeform 361"/>
            <p:cNvSpPr>
              <a:spLocks/>
            </p:cNvSpPr>
            <p:nvPr/>
          </p:nvSpPr>
          <p:spPr bwMode="auto">
            <a:xfrm>
              <a:off x="4691192" y="3313904"/>
              <a:ext cx="114068" cy="66664"/>
            </a:xfrm>
            <a:custGeom>
              <a:avLst/>
              <a:gdLst>
                <a:gd name="T0" fmla="*/ 11660715 w 10000"/>
                <a:gd name="T1" fmla="*/ 642479 h 11466"/>
                <a:gd name="T2" fmla="*/ 10601051 w 10000"/>
                <a:gd name="T3" fmla="*/ 411497 h 11466"/>
                <a:gd name="T4" fmla="*/ 8480157 w 10000"/>
                <a:gd name="T5" fmla="*/ 180516 h 11466"/>
                <a:gd name="T6" fmla="*/ 5403601 w 10000"/>
                <a:gd name="T7" fmla="*/ 359942 h 11466"/>
                <a:gd name="T8" fmla="*/ 4815962 w 10000"/>
                <a:gd name="T9" fmla="*/ 0 h 11466"/>
                <a:gd name="T10" fmla="*/ 3180420 w 10000"/>
                <a:gd name="T11" fmla="*/ 347017 h 11466"/>
                <a:gd name="T12" fmla="*/ 0 w 10000"/>
                <a:gd name="T13" fmla="*/ 1104441 h 11466"/>
                <a:gd name="T14" fmla="*/ 0 w 10000"/>
                <a:gd name="T15" fmla="*/ 1566369 h 11466"/>
                <a:gd name="T16" fmla="*/ 2120756 w 10000"/>
                <a:gd name="T17" fmla="*/ 1566369 h 11466"/>
                <a:gd name="T18" fmla="*/ 3128551 w 10000"/>
                <a:gd name="T19" fmla="*/ 2118686 h 11466"/>
                <a:gd name="T20" fmla="*/ 4240084 w 10000"/>
                <a:gd name="T21" fmla="*/ 2028332 h 11466"/>
                <a:gd name="T22" fmla="*/ 6583589 w 10000"/>
                <a:gd name="T23" fmla="*/ 1669485 h 11466"/>
                <a:gd name="T24" fmla="*/ 7800541 w 10000"/>
                <a:gd name="T25" fmla="*/ 1874785 h 11466"/>
                <a:gd name="T26" fmla="*/ 11660715 w 10000"/>
                <a:gd name="T27" fmla="*/ 1566369 h 11466"/>
                <a:gd name="T28" fmla="*/ 13781471 w 10000"/>
                <a:gd name="T29" fmla="*/ 1335388 h 11466"/>
                <a:gd name="T30" fmla="*/ 14841135 w 10000"/>
                <a:gd name="T31" fmla="*/ 1335388 h 11466"/>
                <a:gd name="T32" fmla="*/ 13781471 w 10000"/>
                <a:gd name="T33" fmla="*/ 1104441 h 11466"/>
                <a:gd name="T34" fmla="*/ 11660715 w 10000"/>
                <a:gd name="T35" fmla="*/ 642479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26" name="Freeform 363"/>
            <p:cNvSpPr>
              <a:spLocks/>
            </p:cNvSpPr>
            <p:nvPr/>
          </p:nvSpPr>
          <p:spPr bwMode="auto">
            <a:xfrm>
              <a:off x="4633377" y="3168077"/>
              <a:ext cx="71878" cy="74997"/>
            </a:xfrm>
            <a:custGeom>
              <a:avLst/>
              <a:gdLst>
                <a:gd name="T0" fmla="*/ 853877 w 10056"/>
                <a:gd name="T1" fmla="*/ 1901050 h 10000"/>
                <a:gd name="T2" fmla="*/ 1199163 w 10056"/>
                <a:gd name="T3" fmla="*/ 2661744 h 10000"/>
                <a:gd name="T4" fmla="*/ 1890040 w 10056"/>
                <a:gd name="T5" fmla="*/ 3041860 h 10000"/>
                <a:gd name="T6" fmla="*/ 2519852 w 10056"/>
                <a:gd name="T7" fmla="*/ 3533440 h 10000"/>
                <a:gd name="T8" fmla="*/ 3168589 w 10056"/>
                <a:gd name="T9" fmla="*/ 4158958 h 10000"/>
                <a:gd name="T10" fmla="*/ 3574230 w 10056"/>
                <a:gd name="T11" fmla="*/ 3130881 h 10000"/>
                <a:gd name="T12" fmla="*/ 3333712 w 10056"/>
                <a:gd name="T13" fmla="*/ 2370194 h 10000"/>
                <a:gd name="T14" fmla="*/ 3594263 w 10056"/>
                <a:gd name="T15" fmla="*/ 1365000 h 10000"/>
                <a:gd name="T16" fmla="*/ 3087789 w 10056"/>
                <a:gd name="T17" fmla="*/ 984817 h 10000"/>
                <a:gd name="T18" fmla="*/ 2580612 w 10056"/>
                <a:gd name="T19" fmla="*/ 760247 h 10000"/>
                <a:gd name="T20" fmla="*/ 1890040 w 10056"/>
                <a:gd name="T21" fmla="*/ 380123 h 10000"/>
                <a:gd name="T22" fmla="*/ 1199163 w 10056"/>
                <a:gd name="T23" fmla="*/ 380123 h 10000"/>
                <a:gd name="T24" fmla="*/ 853877 w 10056"/>
                <a:gd name="T25" fmla="*/ 0 h 10000"/>
                <a:gd name="T26" fmla="*/ 163355 w 10056"/>
                <a:gd name="T27" fmla="*/ 380123 h 10000"/>
                <a:gd name="T28" fmla="*/ 0 w 10056"/>
                <a:gd name="T29" fmla="*/ 403835 h 10000"/>
                <a:gd name="T30" fmla="*/ 325253 w 10056"/>
                <a:gd name="T31" fmla="*/ 1431913 h 10000"/>
                <a:gd name="T32" fmla="*/ 853877 w 10056"/>
                <a:gd name="T33" fmla="*/ 1901050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27" name="Freeform 252"/>
            <p:cNvSpPr>
              <a:spLocks/>
            </p:cNvSpPr>
            <p:nvPr/>
          </p:nvSpPr>
          <p:spPr bwMode="auto">
            <a:xfrm rot="21133526">
              <a:off x="4866201" y="3345153"/>
              <a:ext cx="89066" cy="47914"/>
            </a:xfrm>
            <a:custGeom>
              <a:avLst/>
              <a:gdLst>
                <a:gd name="T0" fmla="*/ 0 w 1912593"/>
                <a:gd name="T1" fmla="*/ 14 h 1229193"/>
                <a:gd name="T2" fmla="*/ 8 w 1912593"/>
                <a:gd name="T3" fmla="*/ 68 h 1229193"/>
                <a:gd name="T4" fmla="*/ 110 w 1912593"/>
                <a:gd name="T5" fmla="*/ 72 h 1229193"/>
                <a:gd name="T6" fmla="*/ 190 w 1912593"/>
                <a:gd name="T7" fmla="*/ 19 h 1229193"/>
                <a:gd name="T8" fmla="*/ 178 w 1912593"/>
                <a:gd name="T9" fmla="*/ 0 h 1229193"/>
                <a:gd name="T10" fmla="*/ 112 w 1912593"/>
                <a:gd name="T11" fmla="*/ 15 h 1229193"/>
                <a:gd name="T12" fmla="*/ 15 w 1912593"/>
                <a:gd name="T13" fmla="*/ 14 h 1229193"/>
                <a:gd name="T14" fmla="*/ 13 w 1912593"/>
                <a:gd name="T15" fmla="*/ 14 h 1229193"/>
                <a:gd name="T16" fmla="*/ 0 w 1912593"/>
                <a:gd name="T17" fmla="*/ 14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28" name="Freeform 253"/>
            <p:cNvSpPr>
              <a:spLocks/>
            </p:cNvSpPr>
            <p:nvPr/>
          </p:nvSpPr>
          <p:spPr bwMode="auto">
            <a:xfrm>
              <a:off x="4870888" y="3353486"/>
              <a:ext cx="142195" cy="149993"/>
            </a:xfrm>
            <a:custGeom>
              <a:avLst/>
              <a:gdLst>
                <a:gd name="T0" fmla="*/ 121 w 3644175"/>
                <a:gd name="T1" fmla="*/ 0 h 3780713"/>
                <a:gd name="T2" fmla="*/ 68 w 3644175"/>
                <a:gd name="T3" fmla="*/ 59 h 3780713"/>
                <a:gd name="T4" fmla="*/ 6 w 3644175"/>
                <a:gd name="T5" fmla="*/ 61 h 3780713"/>
                <a:gd name="T6" fmla="*/ 0 w 3644175"/>
                <a:gd name="T7" fmla="*/ 79 h 3780713"/>
                <a:gd name="T8" fmla="*/ 15 w 3644175"/>
                <a:gd name="T9" fmla="*/ 112 h 3780713"/>
                <a:gd name="T10" fmla="*/ 29 w 3644175"/>
                <a:gd name="T11" fmla="*/ 93 h 3780713"/>
                <a:gd name="T12" fmla="*/ 38 w 3644175"/>
                <a:gd name="T13" fmla="*/ 83 h 3780713"/>
                <a:gd name="T14" fmla="*/ 54 w 3644175"/>
                <a:gd name="T15" fmla="*/ 99 h 3780713"/>
                <a:gd name="T16" fmla="*/ 68 w 3644175"/>
                <a:gd name="T17" fmla="*/ 147 h 3780713"/>
                <a:gd name="T18" fmla="*/ 97 w 3644175"/>
                <a:gd name="T19" fmla="*/ 180 h 3780713"/>
                <a:gd name="T20" fmla="*/ 193 w 3644175"/>
                <a:gd name="T21" fmla="*/ 231 h 3780713"/>
                <a:gd name="T22" fmla="*/ 87 w 3644175"/>
                <a:gd name="T23" fmla="*/ 102 h 3780713"/>
                <a:gd name="T24" fmla="*/ 93 w 3644175"/>
                <a:gd name="T25" fmla="*/ 83 h 3780713"/>
                <a:gd name="T26" fmla="*/ 105 w 3644175"/>
                <a:gd name="T27" fmla="*/ 93 h 3780713"/>
                <a:gd name="T28" fmla="*/ 219 w 3644175"/>
                <a:gd name="T29" fmla="*/ 99 h 3780713"/>
                <a:gd name="T30" fmla="*/ 204 w 3644175"/>
                <a:gd name="T31" fmla="*/ 37 h 3780713"/>
                <a:gd name="T32" fmla="*/ 190 w 3644175"/>
                <a:gd name="T33" fmla="*/ 46 h 3780713"/>
                <a:gd name="T34" fmla="*/ 149 w 3644175"/>
                <a:gd name="T35" fmla="*/ 39 h 3780713"/>
                <a:gd name="T36" fmla="*/ 125 w 3644175"/>
                <a:gd name="T37" fmla="*/ 8 h 3780713"/>
                <a:gd name="T38" fmla="*/ 121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29" name="Freeform 254"/>
            <p:cNvSpPr>
              <a:spLocks/>
            </p:cNvSpPr>
            <p:nvPr/>
          </p:nvSpPr>
          <p:spPr bwMode="auto">
            <a:xfrm>
              <a:off x="4928704" y="3407651"/>
              <a:ext cx="98442" cy="97912"/>
            </a:xfrm>
            <a:custGeom>
              <a:avLst/>
              <a:gdLst>
                <a:gd name="T0" fmla="*/ 147 w 2398426"/>
                <a:gd name="T1" fmla="*/ 17 h 2488994"/>
                <a:gd name="T2" fmla="*/ 18 w 2398426"/>
                <a:gd name="T3" fmla="*/ 9 h 2488994"/>
                <a:gd name="T4" fmla="*/ 5 w 2398426"/>
                <a:gd name="T5" fmla="*/ 0 h 2488994"/>
                <a:gd name="T6" fmla="*/ 0 w 2398426"/>
                <a:gd name="T7" fmla="*/ 20 h 2488994"/>
                <a:gd name="T8" fmla="*/ 117 w 2398426"/>
                <a:gd name="T9" fmla="*/ 153 h 2488994"/>
                <a:gd name="T10" fmla="*/ 151 w 2398426"/>
                <a:gd name="T11" fmla="*/ 95 h 2488994"/>
                <a:gd name="T12" fmla="*/ 166 w 2398426"/>
                <a:gd name="T13" fmla="*/ 88 h 2488994"/>
                <a:gd name="T14" fmla="*/ 147 w 2398426"/>
                <a:gd name="T15" fmla="*/ 17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30" name="Freeform 255"/>
            <p:cNvSpPr>
              <a:spLocks/>
            </p:cNvSpPr>
            <p:nvPr/>
          </p:nvSpPr>
          <p:spPr bwMode="auto">
            <a:xfrm rot="286500">
              <a:off x="5000582" y="3468064"/>
              <a:ext cx="43752" cy="58331"/>
            </a:xfrm>
            <a:custGeom>
              <a:avLst/>
              <a:gdLst>
                <a:gd name="T0" fmla="*/ 20 w 1259245"/>
                <a:gd name="T1" fmla="*/ 0 h 1506961"/>
                <a:gd name="T2" fmla="*/ 0 w 1259245"/>
                <a:gd name="T3" fmla="*/ 58 h 1506961"/>
                <a:gd name="T4" fmla="*/ 27 w 1259245"/>
                <a:gd name="T5" fmla="*/ 90 h 1506961"/>
                <a:gd name="T6" fmla="*/ 56 w 1259245"/>
                <a:gd name="T7" fmla="*/ 34 h 1506961"/>
                <a:gd name="T8" fmla="*/ 2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31" name="Freeform 256"/>
            <p:cNvSpPr>
              <a:spLocks/>
            </p:cNvSpPr>
            <p:nvPr/>
          </p:nvSpPr>
          <p:spPr bwMode="auto">
            <a:xfrm>
              <a:off x="5002144" y="3365986"/>
              <a:ext cx="71878" cy="56247"/>
            </a:xfrm>
            <a:custGeom>
              <a:avLst/>
              <a:gdLst>
                <a:gd name="T0" fmla="*/ 16 w 1678899"/>
                <a:gd name="T1" fmla="*/ 108 h 1259174"/>
                <a:gd name="T2" fmla="*/ 127 w 1678899"/>
                <a:gd name="T3" fmla="*/ 118 h 1259174"/>
                <a:gd name="T4" fmla="*/ 126 w 1678899"/>
                <a:gd name="T5" fmla="*/ 84 h 1259174"/>
                <a:gd name="T6" fmla="*/ 65 w 1678899"/>
                <a:gd name="T7" fmla="*/ 0 h 1259174"/>
                <a:gd name="T8" fmla="*/ 0 w 1678899"/>
                <a:gd name="T9" fmla="*/ 25 h 1259174"/>
                <a:gd name="T10" fmla="*/ 16 w 1678899"/>
                <a:gd name="T11" fmla="*/ 108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32" name="Freeform 257"/>
            <p:cNvSpPr>
              <a:spLocks/>
            </p:cNvSpPr>
            <p:nvPr/>
          </p:nvSpPr>
          <p:spPr bwMode="auto">
            <a:xfrm>
              <a:off x="5014645" y="3418066"/>
              <a:ext cx="100005" cy="95829"/>
            </a:xfrm>
            <a:custGeom>
              <a:avLst/>
              <a:gdLst>
                <a:gd name="T0" fmla="*/ 0 w 2578308"/>
                <a:gd name="T1" fmla="*/ 0 h 2368446"/>
                <a:gd name="T2" fmla="*/ 15 w 2578308"/>
                <a:gd name="T3" fmla="*/ 78 h 2368446"/>
                <a:gd name="T4" fmla="*/ 6 w 2578308"/>
                <a:gd name="T5" fmla="*/ 86 h 2368446"/>
                <a:gd name="T6" fmla="*/ 50 w 2578308"/>
                <a:gd name="T7" fmla="*/ 127 h 2368446"/>
                <a:gd name="T8" fmla="*/ 65 w 2578308"/>
                <a:gd name="T9" fmla="*/ 104 h 2368446"/>
                <a:gd name="T10" fmla="*/ 101 w 2578308"/>
                <a:gd name="T11" fmla="*/ 138 h 2368446"/>
                <a:gd name="T12" fmla="*/ 95 w 2578308"/>
                <a:gd name="T13" fmla="*/ 161 h 2368446"/>
                <a:gd name="T14" fmla="*/ 136 w 2578308"/>
                <a:gd name="T15" fmla="*/ 154 h 2368446"/>
                <a:gd name="T16" fmla="*/ 150 w 2578308"/>
                <a:gd name="T17" fmla="*/ 103 h 2368446"/>
                <a:gd name="T18" fmla="*/ 123 w 2578308"/>
                <a:gd name="T19" fmla="*/ 15 h 2368446"/>
                <a:gd name="T20" fmla="*/ 84 w 2578308"/>
                <a:gd name="T21" fmla="*/ 1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33" name="Freeform 258"/>
            <p:cNvSpPr>
              <a:spLocks/>
            </p:cNvSpPr>
            <p:nvPr/>
          </p:nvSpPr>
          <p:spPr bwMode="auto">
            <a:xfrm>
              <a:off x="5041209" y="3478481"/>
              <a:ext cx="40627" cy="47914"/>
            </a:xfrm>
            <a:custGeom>
              <a:avLst/>
              <a:gdLst>
                <a:gd name="T0" fmla="*/ 22 w 1097536"/>
                <a:gd name="T1" fmla="*/ 0 h 1184223"/>
                <a:gd name="T2" fmla="*/ 0 w 1097536"/>
                <a:gd name="T3" fmla="*/ 30 h 1184223"/>
                <a:gd name="T4" fmla="*/ 21 w 1097536"/>
                <a:gd name="T5" fmla="*/ 86 h 1184223"/>
                <a:gd name="T6" fmla="*/ 50 w 1097536"/>
                <a:gd name="T7" fmla="*/ 60 h 1184223"/>
                <a:gd name="T8" fmla="*/ 51 w 1097536"/>
                <a:gd name="T9" fmla="*/ 37 h 1184223"/>
                <a:gd name="T10" fmla="*/ 22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34" name="Freeform 259"/>
            <p:cNvSpPr>
              <a:spLocks/>
            </p:cNvSpPr>
            <p:nvPr/>
          </p:nvSpPr>
          <p:spPr bwMode="auto">
            <a:xfrm>
              <a:off x="5059960" y="3505562"/>
              <a:ext cx="64065" cy="60415"/>
            </a:xfrm>
            <a:custGeom>
              <a:avLst/>
              <a:gdLst>
                <a:gd name="T0" fmla="*/ 0 w 1852882"/>
                <a:gd name="T1" fmla="*/ 31 h 1521018"/>
                <a:gd name="T2" fmla="*/ 0 w 1852882"/>
                <a:gd name="T3" fmla="*/ 75 h 1521018"/>
                <a:gd name="T4" fmla="*/ 19 w 1852882"/>
                <a:gd name="T5" fmla="*/ 94 h 1521018"/>
                <a:gd name="T6" fmla="*/ 37 w 1852882"/>
                <a:gd name="T7" fmla="*/ 86 h 1521018"/>
                <a:gd name="T8" fmla="*/ 77 w 1852882"/>
                <a:gd name="T9" fmla="*/ 59 h 1521018"/>
                <a:gd name="T10" fmla="*/ 81 w 1852882"/>
                <a:gd name="T11" fmla="*/ 46 h 1521018"/>
                <a:gd name="T12" fmla="*/ 77 w 1852882"/>
                <a:gd name="T13" fmla="*/ 23 h 1521018"/>
                <a:gd name="T14" fmla="*/ 68 w 1852882"/>
                <a:gd name="T15" fmla="*/ 19 h 1521018"/>
                <a:gd name="T16" fmla="*/ 60 w 1852882"/>
                <a:gd name="T17" fmla="*/ 0 h 1521018"/>
                <a:gd name="T18" fmla="*/ 28 w 1852882"/>
                <a:gd name="T19" fmla="*/ 11 h 1521018"/>
                <a:gd name="T20" fmla="*/ 0 w 1852882"/>
                <a:gd name="T21" fmla="*/ 31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35" name="Freeform 260"/>
            <p:cNvSpPr>
              <a:spLocks/>
            </p:cNvSpPr>
            <p:nvPr/>
          </p:nvSpPr>
          <p:spPr bwMode="auto">
            <a:xfrm>
              <a:off x="5019333" y="3495147"/>
              <a:ext cx="54690" cy="110411"/>
            </a:xfrm>
            <a:custGeom>
              <a:avLst/>
              <a:gdLst>
                <a:gd name="T0" fmla="*/ 0 w 444747"/>
                <a:gd name="T1" fmla="*/ 425 h 900169"/>
                <a:gd name="T2" fmla="*/ 177 w 444747"/>
                <a:gd name="T3" fmla="*/ 533 h 900169"/>
                <a:gd name="T4" fmla="*/ 177 w 444747"/>
                <a:gd name="T5" fmla="*/ 1275 h 900169"/>
                <a:gd name="T6" fmla="*/ 467 w 444747"/>
                <a:gd name="T7" fmla="*/ 1604 h 900169"/>
                <a:gd name="T8" fmla="*/ 580 w 444747"/>
                <a:gd name="T9" fmla="*/ 1490 h 900169"/>
                <a:gd name="T10" fmla="*/ 681 w 444747"/>
                <a:gd name="T11" fmla="*/ 1218 h 900169"/>
                <a:gd name="T12" fmla="*/ 643 w 444747"/>
                <a:gd name="T13" fmla="*/ 1084 h 900169"/>
                <a:gd name="T14" fmla="*/ 788 w 444747"/>
                <a:gd name="T15" fmla="*/ 1027 h 900169"/>
                <a:gd name="T16" fmla="*/ 580 w 444747"/>
                <a:gd name="T17" fmla="*/ 850 h 900169"/>
                <a:gd name="T18" fmla="*/ 580 w 444747"/>
                <a:gd name="T19" fmla="*/ 476 h 900169"/>
                <a:gd name="T20" fmla="*/ 328 w 444747"/>
                <a:gd name="T21" fmla="*/ 0 h 900169"/>
                <a:gd name="T22" fmla="*/ 0 w 444747"/>
                <a:gd name="T23" fmla="*/ 425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chemeClr val="bg1">
                <a:lumMod val="85000"/>
              </a:scheme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36" name="Freeform 257"/>
            <p:cNvSpPr>
              <a:spLocks/>
            </p:cNvSpPr>
            <p:nvPr/>
          </p:nvSpPr>
          <p:spPr bwMode="auto">
            <a:xfrm>
              <a:off x="4253671" y="3009751"/>
              <a:ext cx="109380" cy="164577"/>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37" name="Freeform 258"/>
            <p:cNvSpPr>
              <a:spLocks/>
            </p:cNvSpPr>
            <p:nvPr/>
          </p:nvSpPr>
          <p:spPr bwMode="auto">
            <a:xfrm>
              <a:off x="5830310" y="1674394"/>
              <a:ext cx="437521" cy="558308"/>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38" name="Freeform 259"/>
            <p:cNvSpPr>
              <a:spLocks/>
            </p:cNvSpPr>
            <p:nvPr/>
          </p:nvSpPr>
          <p:spPr bwMode="auto">
            <a:xfrm>
              <a:off x="5572485" y="4953415"/>
              <a:ext cx="165633" cy="345818"/>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FFFFFF">
                <a:lumMod val="7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39" name="Freeform 266"/>
            <p:cNvSpPr>
              <a:spLocks/>
            </p:cNvSpPr>
            <p:nvPr/>
          </p:nvSpPr>
          <p:spPr bwMode="auto">
            <a:xfrm>
              <a:off x="8650759" y="5749213"/>
              <a:ext cx="179696" cy="206240"/>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40" name="Freeform 267"/>
            <p:cNvSpPr>
              <a:spLocks/>
            </p:cNvSpPr>
            <p:nvPr/>
          </p:nvSpPr>
          <p:spPr bwMode="auto">
            <a:xfrm>
              <a:off x="8805454" y="5565888"/>
              <a:ext cx="126569" cy="202074"/>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41" name="Freeform 268"/>
            <p:cNvSpPr>
              <a:spLocks/>
            </p:cNvSpPr>
            <p:nvPr/>
          </p:nvSpPr>
          <p:spPr bwMode="auto">
            <a:xfrm>
              <a:off x="7322570" y="4938832"/>
              <a:ext cx="989110" cy="749967"/>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42" name="Freeform 269"/>
            <p:cNvSpPr>
              <a:spLocks/>
            </p:cNvSpPr>
            <p:nvPr/>
          </p:nvSpPr>
          <p:spPr bwMode="auto">
            <a:xfrm>
              <a:off x="8099169" y="5734630"/>
              <a:ext cx="87504" cy="118745"/>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43" name="Freeform 270"/>
            <p:cNvSpPr>
              <a:spLocks/>
            </p:cNvSpPr>
            <p:nvPr/>
          </p:nvSpPr>
          <p:spPr bwMode="auto">
            <a:xfrm>
              <a:off x="6899111" y="4526350"/>
              <a:ext cx="242200" cy="264572"/>
            </a:xfrm>
            <a:custGeom>
              <a:avLst/>
              <a:gdLst>
                <a:gd name="T0" fmla="*/ 0 w 31"/>
                <a:gd name="T1" fmla="*/ 0 h 34"/>
                <a:gd name="T2" fmla="*/ 2147483647 w 31"/>
                <a:gd name="T3" fmla="*/ 0 h 34"/>
                <a:gd name="T4" fmla="*/ 2147483647 w 31"/>
                <a:gd name="T5" fmla="*/ 2147483647 h 34"/>
                <a:gd name="T6" fmla="*/ 2147483647 w 31"/>
                <a:gd name="T7" fmla="*/ 2147483647 h 34"/>
                <a:gd name="T8" fmla="*/ 2147483647 w 31"/>
                <a:gd name="T9" fmla="*/ 2147483647 h 34"/>
                <a:gd name="T10" fmla="*/ 2147483647 w 31"/>
                <a:gd name="T11" fmla="*/ 2147483647 h 34"/>
                <a:gd name="T12" fmla="*/ 2147483647 w 31"/>
                <a:gd name="T13" fmla="*/ 2147483647 h 34"/>
                <a:gd name="T14" fmla="*/ 2147483647 w 31"/>
                <a:gd name="T15" fmla="*/ 2147483647 h 34"/>
                <a:gd name="T16" fmla="*/ 2147483647 w 31"/>
                <a:gd name="T17" fmla="*/ 2147483647 h 34"/>
                <a:gd name="T18" fmla="*/ 2147483647 w 31"/>
                <a:gd name="T19" fmla="*/ 2147483647 h 34"/>
                <a:gd name="T20" fmla="*/ 2147483647 w 31"/>
                <a:gd name="T21" fmla="*/ 2147483647 h 34"/>
                <a:gd name="T22" fmla="*/ 2147483647 w 31"/>
                <a:gd name="T23" fmla="*/ 2147483647 h 34"/>
                <a:gd name="T24" fmla="*/ 2147483647 w 31"/>
                <a:gd name="T25" fmla="*/ 2147483647 h 34"/>
                <a:gd name="T26" fmla="*/ 2147483647 w 31"/>
                <a:gd name="T27" fmla="*/ 2147483647 h 34"/>
                <a:gd name="T28" fmla="*/ 2147483647 w 31"/>
                <a:gd name="T29" fmla="*/ 2147483647 h 34"/>
                <a:gd name="T30" fmla="*/ 2147483647 w 31"/>
                <a:gd name="T31" fmla="*/ 2147483647 h 34"/>
                <a:gd name="T32" fmla="*/ 0 w 31"/>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44" name="Freeform 271"/>
            <p:cNvSpPr>
              <a:spLocks/>
            </p:cNvSpPr>
            <p:nvPr/>
          </p:nvSpPr>
          <p:spPr bwMode="auto">
            <a:xfrm>
              <a:off x="7283505" y="4490936"/>
              <a:ext cx="226574" cy="264571"/>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45" name="Freeform 274"/>
            <p:cNvSpPr>
              <a:spLocks/>
            </p:cNvSpPr>
            <p:nvPr/>
          </p:nvSpPr>
          <p:spPr bwMode="auto">
            <a:xfrm>
              <a:off x="7456951" y="4618013"/>
              <a:ext cx="140632" cy="172910"/>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46" name="Freeform 275"/>
            <p:cNvSpPr>
              <a:spLocks/>
            </p:cNvSpPr>
            <p:nvPr/>
          </p:nvSpPr>
          <p:spPr bwMode="auto">
            <a:xfrm>
              <a:off x="7135061" y="4815921"/>
              <a:ext cx="265638" cy="58331"/>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47" name="Freeform 276"/>
            <p:cNvSpPr>
              <a:spLocks/>
            </p:cNvSpPr>
            <p:nvPr/>
          </p:nvSpPr>
          <p:spPr bwMode="auto">
            <a:xfrm>
              <a:off x="2928607" y="3178494"/>
              <a:ext cx="159383" cy="179159"/>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rgbClr val="2C6648"/>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48" name="Freeform 277"/>
            <p:cNvSpPr>
              <a:spLocks/>
            </p:cNvSpPr>
            <p:nvPr/>
          </p:nvSpPr>
          <p:spPr bwMode="auto">
            <a:xfrm>
              <a:off x="2277013" y="4084703"/>
              <a:ext cx="275013" cy="77081"/>
            </a:xfrm>
            <a:custGeom>
              <a:avLst/>
              <a:gdLst>
                <a:gd name="T0" fmla="*/ 2147483647 w 35"/>
                <a:gd name="T1" fmla="*/ 2147483647 h 10"/>
                <a:gd name="T2" fmla="*/ 2147483647 w 35"/>
                <a:gd name="T3" fmla="*/ 0 h 10"/>
                <a:gd name="T4" fmla="*/ 2147483647 w 35"/>
                <a:gd name="T5" fmla="*/ 0 h 10"/>
                <a:gd name="T6" fmla="*/ 2147483647 w 35"/>
                <a:gd name="T7" fmla="*/ 2147483647 h 10"/>
                <a:gd name="T8" fmla="*/ 2147483647 w 35"/>
                <a:gd name="T9" fmla="*/ 2147483647 h 10"/>
                <a:gd name="T10" fmla="*/ 2147483647 w 35"/>
                <a:gd name="T11" fmla="*/ 2147483647 h 10"/>
                <a:gd name="T12" fmla="*/ 2147483647 w 35"/>
                <a:gd name="T13" fmla="*/ 2147483647 h 10"/>
                <a:gd name="T14" fmla="*/ 2147483647 w 35"/>
                <a:gd name="T15" fmla="*/ 2147483647 h 10"/>
                <a:gd name="T16" fmla="*/ 2147483647 w 35"/>
                <a:gd name="T17" fmla="*/ 2147483647 h 10"/>
                <a:gd name="T18" fmla="*/ 2147483647 w 35"/>
                <a:gd name="T19" fmla="*/ 2147483647 h 10"/>
                <a:gd name="T20" fmla="*/ 2147483647 w 35"/>
                <a:gd name="T21" fmla="*/ 2147483647 h 10"/>
                <a:gd name="T22" fmla="*/ 2147483647 w 35"/>
                <a:gd name="T23" fmla="*/ 2147483647 h 10"/>
                <a:gd name="T24" fmla="*/ 2147483647 w 35"/>
                <a:gd name="T25" fmla="*/ 2147483647 h 10"/>
                <a:gd name="T26" fmla="*/ 2147483647 w 35"/>
                <a:gd name="T27" fmla="*/ 2147483647 h 10"/>
                <a:gd name="T28" fmla="*/ 0 w 35"/>
                <a:gd name="T29" fmla="*/ 2147483647 h 10"/>
                <a:gd name="T30" fmla="*/ 2147483647 w 3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49" name="Freeform 278"/>
            <p:cNvSpPr>
              <a:spLocks/>
            </p:cNvSpPr>
            <p:nvPr/>
          </p:nvSpPr>
          <p:spPr bwMode="auto">
            <a:xfrm>
              <a:off x="2552026" y="4170117"/>
              <a:ext cx="171883" cy="47914"/>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50" name="Freeform 279"/>
            <p:cNvSpPr>
              <a:spLocks/>
            </p:cNvSpPr>
            <p:nvPr/>
          </p:nvSpPr>
          <p:spPr bwMode="auto">
            <a:xfrm>
              <a:off x="4814635" y="3643056"/>
              <a:ext cx="78129" cy="45831"/>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51" name="Freeform 280"/>
            <p:cNvSpPr>
              <a:spLocks/>
            </p:cNvSpPr>
            <p:nvPr/>
          </p:nvSpPr>
          <p:spPr bwMode="auto">
            <a:xfrm>
              <a:off x="4727131" y="3553478"/>
              <a:ext cx="32815" cy="62497"/>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52" name="Freeform 281"/>
            <p:cNvSpPr>
              <a:spLocks/>
            </p:cNvSpPr>
            <p:nvPr/>
          </p:nvSpPr>
          <p:spPr bwMode="auto">
            <a:xfrm>
              <a:off x="4719319" y="3490980"/>
              <a:ext cx="40627" cy="47914"/>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53" name="Freeform 282"/>
            <p:cNvSpPr>
              <a:spLocks/>
            </p:cNvSpPr>
            <p:nvPr/>
          </p:nvSpPr>
          <p:spPr bwMode="auto">
            <a:xfrm>
              <a:off x="5517794" y="3668055"/>
              <a:ext cx="40627" cy="6250"/>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rgbClr val="FFFFFF"/>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54" name="Rectangle 283"/>
            <p:cNvSpPr>
              <a:spLocks noChangeArrowheads="1"/>
            </p:cNvSpPr>
            <p:nvPr/>
          </p:nvSpPr>
          <p:spPr bwMode="auto">
            <a:xfrm>
              <a:off x="5378726" y="3899295"/>
              <a:ext cx="0" cy="2083"/>
            </a:xfrm>
            <a:prstGeom prst="rect">
              <a:avLst/>
            </a:prstGeom>
            <a:solidFill>
              <a:srgbClr val="FFFFFF"/>
            </a:solidFill>
            <a:ln w="9525">
              <a:solidFill>
                <a:srgbClr val="AAE2CA">
                  <a:lumMod val="90000"/>
                </a:srgbClr>
              </a:solidFill>
              <a:miter lim="800000"/>
              <a:headEnd/>
              <a:tailEnd/>
            </a:ln>
          </p:spPr>
          <p:txBody>
            <a:bodyPr/>
            <a:lstStyle/>
            <a:p>
              <a:pPr eaLnBrk="1" fontAlgn="auto" hangingPunct="1">
                <a:spcBef>
                  <a:spcPts val="0"/>
                </a:spcBef>
                <a:spcAft>
                  <a:spcPts val="0"/>
                </a:spcAft>
                <a:defRPr/>
              </a:pPr>
              <a:endParaRPr lang="en-US" kern="0">
                <a:solidFill>
                  <a:sysClr val="windowText" lastClr="000000"/>
                </a:solidFill>
                <a:latin typeface="+mn-lt"/>
                <a:ea typeface="MS PGothic" panose="020B0600070205080204" pitchFamily="34" charset="-128"/>
              </a:endParaRPr>
            </a:p>
          </p:txBody>
        </p:sp>
        <p:sp>
          <p:nvSpPr>
            <p:cNvPr id="455" name="Freeform 284"/>
            <p:cNvSpPr>
              <a:spLocks/>
            </p:cNvSpPr>
            <p:nvPr/>
          </p:nvSpPr>
          <p:spPr bwMode="auto">
            <a:xfrm>
              <a:off x="5119338" y="3518062"/>
              <a:ext cx="492211" cy="179159"/>
            </a:xfrm>
            <a:custGeom>
              <a:avLst/>
              <a:gdLst>
                <a:gd name="T0" fmla="*/ 635446347 w 10616"/>
                <a:gd name="T1" fmla="*/ 50199597 h 10000"/>
                <a:gd name="T2" fmla="*/ 669215180 w 10616"/>
                <a:gd name="T3" fmla="*/ 52704822 h 10000"/>
                <a:gd name="T4" fmla="*/ 854898495 w 10616"/>
                <a:gd name="T5" fmla="*/ 50199597 h 10000"/>
                <a:gd name="T6" fmla="*/ 939372103 w 10616"/>
                <a:gd name="T7" fmla="*/ 47688273 h 10000"/>
                <a:gd name="T8" fmla="*/ 1023746879 w 10616"/>
                <a:gd name="T9" fmla="*/ 45177253 h 10000"/>
                <a:gd name="T10" fmla="*/ 1057515666 w 10616"/>
                <a:gd name="T11" fmla="*/ 47688273 h 10000"/>
                <a:gd name="T12" fmla="*/ 1040680689 w 10616"/>
                <a:gd name="T13" fmla="*/ 40160704 h 10000"/>
                <a:gd name="T14" fmla="*/ 1040680689 w 10616"/>
                <a:gd name="T15" fmla="*/ 22588788 h 10000"/>
                <a:gd name="T16" fmla="*/ 1057515666 w 10616"/>
                <a:gd name="T17" fmla="*/ 20077464 h 10000"/>
                <a:gd name="T18" fmla="*/ 989975913 w 10616"/>
                <a:gd name="T19" fmla="*/ 7527551 h 10000"/>
                <a:gd name="T20" fmla="*/ 956207080 w 10616"/>
                <a:gd name="T21" fmla="*/ 2511001 h 10000"/>
                <a:gd name="T22" fmla="*/ 905603316 w 10616"/>
                <a:gd name="T23" fmla="*/ 2511001 h 10000"/>
                <a:gd name="T24" fmla="*/ 888667328 w 10616"/>
                <a:gd name="T25" fmla="*/ 0 h 10000"/>
                <a:gd name="T26" fmla="*/ 888667328 w 10616"/>
                <a:gd name="T27" fmla="*/ 0 h 10000"/>
                <a:gd name="T28" fmla="*/ 821129708 w 10616"/>
                <a:gd name="T29" fmla="*/ 7527551 h 10000"/>
                <a:gd name="T30" fmla="*/ 736754932 w 10616"/>
                <a:gd name="T31" fmla="*/ 7527551 h 10000"/>
                <a:gd name="T32" fmla="*/ 719818944 w 10616"/>
                <a:gd name="T33" fmla="*/ 7527551 h 10000"/>
                <a:gd name="T34" fmla="*/ 719818944 w 10616"/>
                <a:gd name="T35" fmla="*/ 7527551 h 10000"/>
                <a:gd name="T36" fmla="*/ 652281324 w 10616"/>
                <a:gd name="T37" fmla="*/ 2511001 h 10000"/>
                <a:gd name="T38" fmla="*/ 601675381 w 10616"/>
                <a:gd name="T39" fmla="*/ 0 h 10000"/>
                <a:gd name="T40" fmla="*/ 466598009 w 10616"/>
                <a:gd name="T41" fmla="*/ 0 h 10000"/>
                <a:gd name="T42" fmla="*/ 432829176 w 10616"/>
                <a:gd name="T43" fmla="*/ 0 h 10000"/>
                <a:gd name="T44" fmla="*/ 382124400 w 10616"/>
                <a:gd name="T45" fmla="*/ 2511001 h 10000"/>
                <a:gd name="T46" fmla="*/ 348355567 w 10616"/>
                <a:gd name="T47" fmla="*/ 7527551 h 10000"/>
                <a:gd name="T48" fmla="*/ 263980838 w 10616"/>
                <a:gd name="T49" fmla="*/ 10038893 h 10000"/>
                <a:gd name="T50" fmla="*/ 247044849 w 10616"/>
                <a:gd name="T51" fmla="*/ 7527551 h 10000"/>
                <a:gd name="T52" fmla="*/ 230209872 w 10616"/>
                <a:gd name="T53" fmla="*/ 7527551 h 10000"/>
                <a:gd name="T54" fmla="*/ 196441039 w 10616"/>
                <a:gd name="T55" fmla="*/ 15060914 h 10000"/>
                <a:gd name="T56" fmla="*/ 128901287 w 10616"/>
                <a:gd name="T57" fmla="*/ 15060914 h 10000"/>
                <a:gd name="T58" fmla="*/ 76702938 w 10616"/>
                <a:gd name="T59" fmla="*/ 14304686 h 10000"/>
                <a:gd name="T60" fmla="*/ 20421611 w 10616"/>
                <a:gd name="T61" fmla="*/ 17993477 h 10000"/>
                <a:gd name="T62" fmla="*/ 0 w 10616"/>
                <a:gd name="T63" fmla="*/ 19667490 h 10000"/>
                <a:gd name="T64" fmla="*/ 69531848 w 10616"/>
                <a:gd name="T65" fmla="*/ 33181506 h 10000"/>
                <a:gd name="T66" fmla="*/ 128901287 w 10616"/>
                <a:gd name="T67" fmla="*/ 42666252 h 10000"/>
                <a:gd name="T68" fmla="*/ 162672253 w 10616"/>
                <a:gd name="T69" fmla="*/ 50199597 h 10000"/>
                <a:gd name="T70" fmla="*/ 314584602 w 10616"/>
                <a:gd name="T71" fmla="*/ 52704822 h 10000"/>
                <a:gd name="T72" fmla="*/ 331520590 w 10616"/>
                <a:gd name="T73" fmla="*/ 52704822 h 10000"/>
                <a:gd name="T74" fmla="*/ 449664153 w 10616"/>
                <a:gd name="T75" fmla="*/ 57727148 h 10000"/>
                <a:gd name="T76" fmla="*/ 517201773 w 10616"/>
                <a:gd name="T77" fmla="*/ 52704822 h 10000"/>
                <a:gd name="T78" fmla="*/ 584741571 w 10616"/>
                <a:gd name="T79" fmla="*/ 57727148 h 10000"/>
                <a:gd name="T80" fmla="*/ 584741571 w 10616"/>
                <a:gd name="T81" fmla="*/ 57727148 h 10000"/>
                <a:gd name="T82" fmla="*/ 584741571 w 10616"/>
                <a:gd name="T83" fmla="*/ 57727148 h 10000"/>
                <a:gd name="T84" fmla="*/ 635446347 w 10616"/>
                <a:gd name="T85" fmla="*/ 5019959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56" name="Freeform 285"/>
            <p:cNvSpPr>
              <a:spLocks/>
            </p:cNvSpPr>
            <p:nvPr/>
          </p:nvSpPr>
          <p:spPr bwMode="auto">
            <a:xfrm>
              <a:off x="5367787" y="3668055"/>
              <a:ext cx="181259" cy="145827"/>
            </a:xfrm>
            <a:custGeom>
              <a:avLst/>
              <a:gdLst>
                <a:gd name="T0" fmla="*/ 2147483647 w 139"/>
                <a:gd name="T1" fmla="*/ 2147483647 h 114"/>
                <a:gd name="T2" fmla="*/ 2147483647 w 139"/>
                <a:gd name="T3" fmla="*/ 2147483647 h 114"/>
                <a:gd name="T4" fmla="*/ 2147483647 w 139"/>
                <a:gd name="T5" fmla="*/ 2147483647 h 114"/>
                <a:gd name="T6" fmla="*/ 2147483647 w 139"/>
                <a:gd name="T7" fmla="*/ 2147483647 h 114"/>
                <a:gd name="T8" fmla="*/ 2147483647 w 139"/>
                <a:gd name="T9" fmla="*/ 2147483647 h 114"/>
                <a:gd name="T10" fmla="*/ 2147483647 w 139"/>
                <a:gd name="T11" fmla="*/ 2147483647 h 114"/>
                <a:gd name="T12" fmla="*/ 2147483647 w 139"/>
                <a:gd name="T13" fmla="*/ 0 h 114"/>
                <a:gd name="T14" fmla="*/ 2147483647 w 139"/>
                <a:gd name="T15" fmla="*/ 2147483647 h 114"/>
                <a:gd name="T16" fmla="*/ 2147483647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0 w 139"/>
                <a:gd name="T27" fmla="*/ 2147483647 h 114"/>
                <a:gd name="T28" fmla="*/ 2147483647 w 139"/>
                <a:gd name="T29" fmla="*/ 2147483647 h 114"/>
                <a:gd name="T30" fmla="*/ 2147483647 w 139"/>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rgbClr val="2C6648"/>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57" name="Freeform 286"/>
            <p:cNvSpPr>
              <a:spLocks/>
            </p:cNvSpPr>
            <p:nvPr/>
          </p:nvSpPr>
          <p:spPr bwMode="auto">
            <a:xfrm>
              <a:off x="5342786" y="3782634"/>
              <a:ext cx="128131" cy="116661"/>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58" name="Freeform 287"/>
            <p:cNvSpPr>
              <a:spLocks/>
            </p:cNvSpPr>
            <p:nvPr/>
          </p:nvSpPr>
          <p:spPr bwMode="auto">
            <a:xfrm>
              <a:off x="5375601" y="3780550"/>
              <a:ext cx="90629" cy="116661"/>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rgbClr val="2C6648"/>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59" name="Freeform 288"/>
            <p:cNvSpPr>
              <a:spLocks/>
            </p:cNvSpPr>
            <p:nvPr/>
          </p:nvSpPr>
          <p:spPr bwMode="auto">
            <a:xfrm>
              <a:off x="5783432" y="4001374"/>
              <a:ext cx="118756" cy="79163"/>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60" name="Freeform 289"/>
            <p:cNvSpPr>
              <a:spLocks/>
            </p:cNvSpPr>
            <p:nvPr/>
          </p:nvSpPr>
          <p:spPr bwMode="auto">
            <a:xfrm>
              <a:off x="5800621" y="4032623"/>
              <a:ext cx="187509" cy="216657"/>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0 w 24"/>
                <a:gd name="T9" fmla="*/ 2147483647 h 28"/>
                <a:gd name="T10" fmla="*/ 2147483647 w 24"/>
                <a:gd name="T11" fmla="*/ 2147483647 h 28"/>
                <a:gd name="T12" fmla="*/ 2147483647 w 24"/>
                <a:gd name="T13" fmla="*/ 2147483647 h 28"/>
                <a:gd name="T14" fmla="*/ 2147483647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0 h 28"/>
                <a:gd name="T26" fmla="*/ 2147483647 w 24"/>
                <a:gd name="T27" fmla="*/ 0 h 28"/>
                <a:gd name="T28" fmla="*/ 2147483647 w 24"/>
                <a:gd name="T29" fmla="*/ 2147483647 h 28"/>
                <a:gd name="T30" fmla="*/ 2147483647 w 24"/>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61" name="Freeform 290"/>
            <p:cNvSpPr>
              <a:spLocks/>
            </p:cNvSpPr>
            <p:nvPr/>
          </p:nvSpPr>
          <p:spPr bwMode="auto">
            <a:xfrm>
              <a:off x="5566235" y="4172199"/>
              <a:ext cx="264075" cy="164577"/>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62" name="Freeform 291"/>
            <p:cNvSpPr>
              <a:spLocks/>
            </p:cNvSpPr>
            <p:nvPr/>
          </p:nvSpPr>
          <p:spPr bwMode="auto">
            <a:xfrm>
              <a:off x="5378726" y="3813882"/>
              <a:ext cx="492211" cy="420815"/>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63" name="Freeform 292"/>
            <p:cNvSpPr>
              <a:spLocks/>
            </p:cNvSpPr>
            <p:nvPr/>
          </p:nvSpPr>
          <p:spPr bwMode="auto">
            <a:xfrm>
              <a:off x="5800621" y="4080537"/>
              <a:ext cx="78129" cy="91663"/>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64" name="Freeform 293"/>
            <p:cNvSpPr>
              <a:spLocks/>
            </p:cNvSpPr>
            <p:nvPr/>
          </p:nvSpPr>
          <p:spPr bwMode="auto">
            <a:xfrm>
              <a:off x="5463105" y="3657640"/>
              <a:ext cx="248449" cy="249989"/>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0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0 w 192"/>
                <a:gd name="T23" fmla="*/ 2147483647 h 192"/>
                <a:gd name="T24" fmla="*/ 0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65" name="Freeform 294"/>
            <p:cNvSpPr>
              <a:spLocks/>
            </p:cNvSpPr>
            <p:nvPr/>
          </p:nvSpPr>
          <p:spPr bwMode="auto">
            <a:xfrm>
              <a:off x="5605299" y="3588892"/>
              <a:ext cx="470336" cy="427065"/>
            </a:xfrm>
            <a:custGeom>
              <a:avLst/>
              <a:gdLst>
                <a:gd name="T0" fmla="*/ 2147483647 w 60"/>
                <a:gd name="T1" fmla="*/ 2147483647 h 55"/>
                <a:gd name="T2" fmla="*/ 2147483647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2147483647 h 55"/>
                <a:gd name="T36" fmla="*/ 2147483647 w 60"/>
                <a:gd name="T37" fmla="*/ 2147483647 h 55"/>
                <a:gd name="T38" fmla="*/ 2147483647 w 60"/>
                <a:gd name="T39" fmla="*/ 2147483647 h 55"/>
                <a:gd name="T40" fmla="*/ 2147483647 w 60"/>
                <a:gd name="T41" fmla="*/ 0 h 55"/>
                <a:gd name="T42" fmla="*/ 2147483647 w 60"/>
                <a:gd name="T43" fmla="*/ 2147483647 h 55"/>
                <a:gd name="T44" fmla="*/ 2147483647 w 60"/>
                <a:gd name="T45" fmla="*/ 2147483647 h 55"/>
                <a:gd name="T46" fmla="*/ 0 w 60"/>
                <a:gd name="T47" fmla="*/ 0 h 55"/>
                <a:gd name="T48" fmla="*/ 0 w 60"/>
                <a:gd name="T49" fmla="*/ 0 h 55"/>
                <a:gd name="T50" fmla="*/ 0 w 60"/>
                <a:gd name="T51" fmla="*/ 2147483647 h 55"/>
                <a:gd name="T52" fmla="*/ 2147483647 w 60"/>
                <a:gd name="T53" fmla="*/ 2147483647 h 55"/>
                <a:gd name="T54" fmla="*/ 2147483647 w 60"/>
                <a:gd name="T55" fmla="*/ 2147483647 h 55"/>
                <a:gd name="T56" fmla="*/ 2147483647 w 60"/>
                <a:gd name="T57" fmla="*/ 2147483647 h 55"/>
                <a:gd name="T58" fmla="*/ 2147483647 w 60"/>
                <a:gd name="T59" fmla="*/ 2147483647 h 55"/>
                <a:gd name="T60" fmla="*/ 2147483647 w 60"/>
                <a:gd name="T61" fmla="*/ 2147483647 h 55"/>
                <a:gd name="T62" fmla="*/ 2147483647 w 60"/>
                <a:gd name="T63" fmla="*/ 2147483647 h 55"/>
                <a:gd name="T64" fmla="*/ 2147483647 w 60"/>
                <a:gd name="T65" fmla="*/ 2147483647 h 55"/>
                <a:gd name="T66" fmla="*/ 2147483647 w 60"/>
                <a:gd name="T67" fmla="*/ 2147483647 h 55"/>
                <a:gd name="T68" fmla="*/ 2147483647 w 60"/>
                <a:gd name="T69" fmla="*/ 2147483647 h 55"/>
                <a:gd name="T70" fmla="*/ 2147483647 w 60"/>
                <a:gd name="T71" fmla="*/ 2147483647 h 55"/>
                <a:gd name="T72" fmla="*/ 2147483647 w 60"/>
                <a:gd name="T73" fmla="*/ 2147483647 h 55"/>
                <a:gd name="T74" fmla="*/ 2147483647 w 60"/>
                <a:gd name="T75" fmla="*/ 2147483647 h 55"/>
                <a:gd name="T76" fmla="*/ 2147483647 w 60"/>
                <a:gd name="T77" fmla="*/ 2147483647 h 55"/>
                <a:gd name="T78" fmla="*/ 2147483647 w 60"/>
                <a:gd name="T79" fmla="*/ 2147483647 h 55"/>
                <a:gd name="T80" fmla="*/ 2147483647 w 60"/>
                <a:gd name="T81" fmla="*/ 2147483647 h 55"/>
                <a:gd name="T82" fmla="*/ 2147483647 w 60"/>
                <a:gd name="T83" fmla="*/ 2147483647 h 55"/>
                <a:gd name="T84" fmla="*/ 2147483647 w 60"/>
                <a:gd name="T85" fmla="*/ 2147483647 h 55"/>
                <a:gd name="T86" fmla="*/ 2147483647 w 60"/>
                <a:gd name="T87" fmla="*/ 2147483647 h 55"/>
                <a:gd name="T88" fmla="*/ 2147483647 w 60"/>
                <a:gd name="T89" fmla="*/ 2147483647 h 55"/>
                <a:gd name="T90" fmla="*/ 2147483647 w 60"/>
                <a:gd name="T91" fmla="*/ 2147483647 h 55"/>
                <a:gd name="T92" fmla="*/ 2147483647 w 60"/>
                <a:gd name="T93" fmla="*/ 2147483647 h 55"/>
                <a:gd name="T94" fmla="*/ 2147483647 w 60"/>
                <a:gd name="T95" fmla="*/ 2147483647 h 55"/>
                <a:gd name="T96" fmla="*/ 2147483647 w 60"/>
                <a:gd name="T97" fmla="*/ 214748364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66" name="Freeform 299"/>
            <p:cNvSpPr>
              <a:spLocks/>
            </p:cNvSpPr>
            <p:nvPr/>
          </p:nvSpPr>
          <p:spPr bwMode="auto">
            <a:xfrm>
              <a:off x="5013083" y="2963920"/>
              <a:ext cx="159383" cy="108329"/>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67" name="Freeform 300"/>
            <p:cNvSpPr>
              <a:spLocks/>
            </p:cNvSpPr>
            <p:nvPr/>
          </p:nvSpPr>
          <p:spPr bwMode="auto">
            <a:xfrm>
              <a:off x="5083398" y="2813926"/>
              <a:ext cx="118756" cy="102079"/>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68" name="Freeform 301"/>
            <p:cNvSpPr>
              <a:spLocks/>
            </p:cNvSpPr>
            <p:nvPr/>
          </p:nvSpPr>
          <p:spPr bwMode="auto">
            <a:xfrm>
              <a:off x="5078711" y="2972253"/>
              <a:ext cx="232823" cy="210408"/>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69" name="Freeform 302"/>
            <p:cNvSpPr>
              <a:spLocks/>
            </p:cNvSpPr>
            <p:nvPr/>
          </p:nvSpPr>
          <p:spPr bwMode="auto">
            <a:xfrm>
              <a:off x="5020895" y="2886841"/>
              <a:ext cx="190634" cy="106245"/>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70" name="Freeform 303"/>
            <p:cNvSpPr>
              <a:spLocks/>
            </p:cNvSpPr>
            <p:nvPr/>
          </p:nvSpPr>
          <p:spPr bwMode="auto">
            <a:xfrm>
              <a:off x="4119290" y="4336776"/>
              <a:ext cx="189071" cy="141660"/>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2147483647 w 24"/>
                <a:gd name="T27" fmla="*/ 2147483647 h 18"/>
                <a:gd name="T28" fmla="*/ 2147483647 w 24"/>
                <a:gd name="T29" fmla="*/ 2147483647 h 18"/>
                <a:gd name="T30" fmla="*/ 2147483647 w 24"/>
                <a:gd name="T31" fmla="*/ 2147483647 h 18"/>
                <a:gd name="T32" fmla="*/ 2147483647 w 24"/>
                <a:gd name="T33" fmla="*/ 0 h 18"/>
                <a:gd name="T34" fmla="*/ 2147483647 w 24"/>
                <a:gd name="T35" fmla="*/ 0 h 18"/>
                <a:gd name="T36" fmla="*/ 2147483647 w 24"/>
                <a:gd name="T37" fmla="*/ 2147483647 h 18"/>
                <a:gd name="T38" fmla="*/ 2147483647 w 24"/>
                <a:gd name="T39" fmla="*/ 2147483647 h 18"/>
                <a:gd name="T40" fmla="*/ 2147483647 w 24"/>
                <a:gd name="T41" fmla="*/ 2147483647 h 18"/>
                <a:gd name="T42" fmla="*/ 0 w 24"/>
                <a:gd name="T43" fmla="*/ 2147483647 h 18"/>
                <a:gd name="T44" fmla="*/ 2147483647 w 24"/>
                <a:gd name="T45" fmla="*/ 2147483647 h 18"/>
                <a:gd name="T46" fmla="*/ 2147483647 w 24"/>
                <a:gd name="T47" fmla="*/ 2147483647 h 18"/>
                <a:gd name="T48" fmla="*/ 2147483647 w 24"/>
                <a:gd name="T49" fmla="*/ 2147483647 h 18"/>
                <a:gd name="T50" fmla="*/ 2147483647 w 24"/>
                <a:gd name="T51" fmla="*/ 214748364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71" name="Freeform 304"/>
            <p:cNvSpPr>
              <a:spLocks/>
            </p:cNvSpPr>
            <p:nvPr/>
          </p:nvSpPr>
          <p:spPr bwMode="auto">
            <a:xfrm>
              <a:off x="4073975" y="4234697"/>
              <a:ext cx="146882" cy="112495"/>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72" name="Freeform 305"/>
            <p:cNvSpPr>
              <a:spLocks/>
            </p:cNvSpPr>
            <p:nvPr/>
          </p:nvSpPr>
          <p:spPr bwMode="auto">
            <a:xfrm>
              <a:off x="4081788" y="3963875"/>
              <a:ext cx="298451" cy="318736"/>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73" name="Freeform 306"/>
            <p:cNvSpPr>
              <a:spLocks/>
            </p:cNvSpPr>
            <p:nvPr/>
          </p:nvSpPr>
          <p:spPr bwMode="auto">
            <a:xfrm>
              <a:off x="5108400" y="3830548"/>
              <a:ext cx="282827" cy="272905"/>
            </a:xfrm>
            <a:custGeom>
              <a:avLst/>
              <a:gdLst>
                <a:gd name="T0" fmla="*/ 0 w 36"/>
                <a:gd name="T1" fmla="*/ 2147483647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2147483647 w 36"/>
                <a:gd name="T17" fmla="*/ 2147483647 h 35"/>
                <a:gd name="T18" fmla="*/ 2147483647 w 36"/>
                <a:gd name="T19" fmla="*/ 2147483647 h 35"/>
                <a:gd name="T20" fmla="*/ 2147483647 w 36"/>
                <a:gd name="T21" fmla="*/ 2147483647 h 35"/>
                <a:gd name="T22" fmla="*/ 2147483647 w 36"/>
                <a:gd name="T23" fmla="*/ 2147483647 h 35"/>
                <a:gd name="T24" fmla="*/ 2147483647 w 36"/>
                <a:gd name="T25" fmla="*/ 2147483647 h 35"/>
                <a:gd name="T26" fmla="*/ 2147483647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2147483647 w 36"/>
                <a:gd name="T37" fmla="*/ 2147483647 h 35"/>
                <a:gd name="T38" fmla="*/ 2147483647 w 36"/>
                <a:gd name="T39" fmla="*/ 2147483647 h 35"/>
                <a:gd name="T40" fmla="*/ 2147483647 w 36"/>
                <a:gd name="T41" fmla="*/ 0 h 35"/>
                <a:gd name="T42" fmla="*/ 2147483647 w 36"/>
                <a:gd name="T43" fmla="*/ 0 h 35"/>
                <a:gd name="T44" fmla="*/ 2147483647 w 36"/>
                <a:gd name="T45" fmla="*/ 2147483647 h 35"/>
                <a:gd name="T46" fmla="*/ 0 w 36"/>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2C6648"/>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74" name="Freeform 307"/>
            <p:cNvSpPr>
              <a:spLocks/>
            </p:cNvSpPr>
            <p:nvPr/>
          </p:nvSpPr>
          <p:spPr bwMode="auto">
            <a:xfrm>
              <a:off x="4736507" y="3782634"/>
              <a:ext cx="409395" cy="389565"/>
            </a:xfrm>
            <a:custGeom>
              <a:avLst/>
              <a:gdLst>
                <a:gd name="T0" fmla="*/ 2147483647 w 52"/>
                <a:gd name="T1" fmla="*/ 2147483647 h 50"/>
                <a:gd name="T2" fmla="*/ 2147483647 w 52"/>
                <a:gd name="T3" fmla="*/ 2147483647 h 50"/>
                <a:gd name="T4" fmla="*/ 2147483647 w 52"/>
                <a:gd name="T5" fmla="*/ 2147483647 h 50"/>
                <a:gd name="T6" fmla="*/ 0 w 52"/>
                <a:gd name="T7" fmla="*/ 2147483647 h 50"/>
                <a:gd name="T8" fmla="*/ 0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2147483647 w 52"/>
                <a:gd name="T57" fmla="*/ 2147483647 h 50"/>
                <a:gd name="T58" fmla="*/ 2147483647 w 52"/>
                <a:gd name="T59" fmla="*/ 2147483647 h 50"/>
                <a:gd name="T60" fmla="*/ 2147483647 w 52"/>
                <a:gd name="T61" fmla="*/ 2147483647 h 50"/>
                <a:gd name="T62" fmla="*/ 2147483647 w 52"/>
                <a:gd name="T63" fmla="*/ 2147483647 h 50"/>
                <a:gd name="T64" fmla="*/ 2147483647 w 52"/>
                <a:gd name="T65" fmla="*/ 2147483647 h 50"/>
                <a:gd name="T66" fmla="*/ 2147483647 w 52"/>
                <a:gd name="T67" fmla="*/ 0 h 50"/>
                <a:gd name="T68" fmla="*/ 2147483647 w 52"/>
                <a:gd name="T69" fmla="*/ 2147483647 h 50"/>
                <a:gd name="T70" fmla="*/ 2147483647 w 52"/>
                <a:gd name="T71" fmla="*/ 2147483647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75" name="Freeform 308"/>
            <p:cNvSpPr>
              <a:spLocks/>
            </p:cNvSpPr>
            <p:nvPr/>
          </p:nvSpPr>
          <p:spPr bwMode="auto">
            <a:xfrm>
              <a:off x="4683379" y="3668055"/>
              <a:ext cx="103130" cy="193742"/>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2C6648"/>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76" name="Freeform 309"/>
            <p:cNvSpPr>
              <a:spLocks/>
            </p:cNvSpPr>
            <p:nvPr/>
          </p:nvSpPr>
          <p:spPr bwMode="auto">
            <a:xfrm>
              <a:off x="4177105" y="3713886"/>
              <a:ext cx="296889" cy="227074"/>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77" name="Freeform 310"/>
            <p:cNvSpPr>
              <a:spLocks/>
            </p:cNvSpPr>
            <p:nvPr/>
          </p:nvSpPr>
          <p:spPr bwMode="auto">
            <a:xfrm>
              <a:off x="4088038" y="3940960"/>
              <a:ext cx="204697" cy="177075"/>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78" name="Freeform 311"/>
            <p:cNvSpPr>
              <a:spLocks/>
            </p:cNvSpPr>
            <p:nvPr/>
          </p:nvSpPr>
          <p:spPr bwMode="auto">
            <a:xfrm>
              <a:off x="4097414" y="4336776"/>
              <a:ext cx="62503" cy="47914"/>
            </a:xfrm>
            <a:custGeom>
              <a:avLst/>
              <a:gdLst>
                <a:gd name="T0" fmla="*/ 2147483647 w 48"/>
                <a:gd name="T1" fmla="*/ 2147483647 h 36"/>
                <a:gd name="T2" fmla="*/ 2147483647 w 48"/>
                <a:gd name="T3" fmla="*/ 2147483647 h 36"/>
                <a:gd name="T4" fmla="*/ 2147483647 w 48"/>
                <a:gd name="T5" fmla="*/ 0 h 36"/>
                <a:gd name="T6" fmla="*/ 2147483647 w 48"/>
                <a:gd name="T7" fmla="*/ 0 h 36"/>
                <a:gd name="T8" fmla="*/ 2147483647 w 48"/>
                <a:gd name="T9" fmla="*/ 2147483647 h 36"/>
                <a:gd name="T10" fmla="*/ 0 w 48"/>
                <a:gd name="T11" fmla="*/ 2147483647 h 36"/>
                <a:gd name="T12" fmla="*/ 2147483647 w 48"/>
                <a:gd name="T13" fmla="*/ 2147483647 h 36"/>
                <a:gd name="T14" fmla="*/ 2147483647 w 48"/>
                <a:gd name="T15" fmla="*/ 2147483647 h 36"/>
                <a:gd name="T16" fmla="*/ 2147483647 w 48"/>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79" name="Freeform 312"/>
            <p:cNvSpPr>
              <a:spLocks/>
            </p:cNvSpPr>
            <p:nvPr/>
          </p:nvSpPr>
          <p:spPr bwMode="auto">
            <a:xfrm>
              <a:off x="5045897" y="4065955"/>
              <a:ext cx="407833" cy="497894"/>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0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2147483647 w 52"/>
                <a:gd name="T35" fmla="*/ 2147483647 h 64"/>
                <a:gd name="T36" fmla="*/ 2147483647 w 52"/>
                <a:gd name="T37" fmla="*/ 2147483647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2147483647 h 64"/>
                <a:gd name="T48" fmla="*/ 2147483647 w 52"/>
                <a:gd name="T49" fmla="*/ 2147483647 h 64"/>
                <a:gd name="T50" fmla="*/ 2147483647 w 52"/>
                <a:gd name="T51" fmla="*/ 2147483647 h 64"/>
                <a:gd name="T52" fmla="*/ 2147483647 w 52"/>
                <a:gd name="T53" fmla="*/ 2147483647 h 64"/>
                <a:gd name="T54" fmla="*/ 2147483647 w 52"/>
                <a:gd name="T55" fmla="*/ 2147483647 h 64"/>
                <a:gd name="T56" fmla="*/ 2147483647 w 52"/>
                <a:gd name="T57" fmla="*/ 2147483647 h 64"/>
                <a:gd name="T58" fmla="*/ 2147483647 w 52"/>
                <a:gd name="T59" fmla="*/ 2147483647 h 64"/>
                <a:gd name="T60" fmla="*/ 2147483647 w 52"/>
                <a:gd name="T61" fmla="*/ 2147483647 h 64"/>
                <a:gd name="T62" fmla="*/ 2147483647 w 52"/>
                <a:gd name="T63" fmla="*/ 2147483647 h 64"/>
                <a:gd name="T64" fmla="*/ 2147483647 w 52"/>
                <a:gd name="T65" fmla="*/ 2147483647 h 64"/>
                <a:gd name="T66" fmla="*/ 2147483647 w 52"/>
                <a:gd name="T67" fmla="*/ 2147483647 h 64"/>
                <a:gd name="T68" fmla="*/ 2147483647 w 52"/>
                <a:gd name="T69" fmla="*/ 2147483647 h 64"/>
                <a:gd name="T70" fmla="*/ 2147483647 w 52"/>
                <a:gd name="T71" fmla="*/ 0 h 64"/>
                <a:gd name="T72" fmla="*/ 2147483647 w 52"/>
                <a:gd name="T73" fmla="*/ 2147483647 h 64"/>
                <a:gd name="T74" fmla="*/ 2147483647 w 52"/>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80" name="Freeform 313"/>
            <p:cNvSpPr>
              <a:spLocks/>
            </p:cNvSpPr>
            <p:nvPr/>
          </p:nvSpPr>
          <p:spPr bwMode="auto">
            <a:xfrm>
              <a:off x="4292735" y="4393023"/>
              <a:ext cx="148445" cy="147911"/>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81" name="Freeform 314"/>
            <p:cNvSpPr>
              <a:spLocks/>
            </p:cNvSpPr>
            <p:nvPr/>
          </p:nvSpPr>
          <p:spPr bwMode="auto">
            <a:xfrm>
              <a:off x="4230232" y="4447187"/>
              <a:ext cx="106255" cy="93746"/>
            </a:xfrm>
            <a:custGeom>
              <a:avLst/>
              <a:gdLst>
                <a:gd name="T0" fmla="*/ 2147483647 w 14"/>
                <a:gd name="T1" fmla="*/ 2147483647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0 h 12"/>
                <a:gd name="T12" fmla="*/ 2147483647 w 14"/>
                <a:gd name="T13" fmla="*/ 2147483647 h 12"/>
                <a:gd name="T14" fmla="*/ 2147483647 w 14"/>
                <a:gd name="T15" fmla="*/ 2147483647 h 12"/>
                <a:gd name="T16" fmla="*/ 0 w 14"/>
                <a:gd name="T17" fmla="*/ 2147483647 h 12"/>
                <a:gd name="T18" fmla="*/ 2147483647 w 14"/>
                <a:gd name="T19" fmla="*/ 2147483647 h 12"/>
                <a:gd name="T20" fmla="*/ 2147483647 w 14"/>
                <a:gd name="T21" fmla="*/ 2147483647 h 12"/>
                <a:gd name="T22" fmla="*/ 2147483647 w 14"/>
                <a:gd name="T23" fmla="*/ 2147483647 h 12"/>
                <a:gd name="T24" fmla="*/ 2147483647 w 14"/>
                <a:gd name="T25" fmla="*/ 2147483647 h 12"/>
                <a:gd name="T26" fmla="*/ 2147483647 w 14"/>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82" name="Freeform 315"/>
            <p:cNvSpPr>
              <a:spLocks/>
            </p:cNvSpPr>
            <p:nvPr/>
          </p:nvSpPr>
          <p:spPr bwMode="auto">
            <a:xfrm>
              <a:off x="4167729" y="4415939"/>
              <a:ext cx="78129" cy="70830"/>
            </a:xfrm>
            <a:custGeom>
              <a:avLst/>
              <a:gdLst>
                <a:gd name="T0" fmla="*/ 2147483647 w 60"/>
                <a:gd name="T1" fmla="*/ 2147483647 h 54"/>
                <a:gd name="T2" fmla="*/ 2147483647 w 60"/>
                <a:gd name="T3" fmla="*/ 2147483647 h 54"/>
                <a:gd name="T4" fmla="*/ 2147483647 w 60"/>
                <a:gd name="T5" fmla="*/ 2147483647 h 54"/>
                <a:gd name="T6" fmla="*/ 2147483647 w 60"/>
                <a:gd name="T7" fmla="*/ 0 h 54"/>
                <a:gd name="T8" fmla="*/ 2147483647 w 60"/>
                <a:gd name="T9" fmla="*/ 0 h 54"/>
                <a:gd name="T10" fmla="*/ 2147483647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83" name="Rectangle 316"/>
            <p:cNvSpPr>
              <a:spLocks noChangeArrowheads="1"/>
            </p:cNvSpPr>
            <p:nvPr/>
          </p:nvSpPr>
          <p:spPr bwMode="auto">
            <a:xfrm>
              <a:off x="4283360" y="3940960"/>
              <a:ext cx="9375" cy="22915"/>
            </a:xfrm>
            <a:prstGeom prst="rect">
              <a:avLst/>
            </a:prstGeom>
            <a:solidFill>
              <a:srgbClr val="F4DD9E"/>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ea typeface="MS PGothic" panose="020B0600070205080204" pitchFamily="34" charset="-128"/>
              </a:endParaRPr>
            </a:p>
          </p:txBody>
        </p:sp>
        <p:sp>
          <p:nvSpPr>
            <p:cNvPr id="484" name="Freeform 317"/>
            <p:cNvSpPr>
              <a:spLocks/>
            </p:cNvSpPr>
            <p:nvPr/>
          </p:nvSpPr>
          <p:spPr bwMode="auto">
            <a:xfrm>
              <a:off x="4283360" y="3668055"/>
              <a:ext cx="512525" cy="504144"/>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rgbClr val="FFFFFF"/>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85" name="Freeform 318"/>
            <p:cNvSpPr>
              <a:spLocks/>
            </p:cNvSpPr>
            <p:nvPr/>
          </p:nvSpPr>
          <p:spPr bwMode="auto">
            <a:xfrm>
              <a:off x="4283360" y="3668055"/>
              <a:ext cx="512525" cy="504144"/>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86" name="Freeform 334"/>
            <p:cNvSpPr>
              <a:spLocks/>
            </p:cNvSpPr>
            <p:nvPr/>
          </p:nvSpPr>
          <p:spPr bwMode="auto">
            <a:xfrm>
              <a:off x="5013083" y="2205620"/>
              <a:ext cx="267200" cy="587474"/>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87" name="Freeform 335"/>
            <p:cNvSpPr>
              <a:spLocks/>
            </p:cNvSpPr>
            <p:nvPr/>
          </p:nvSpPr>
          <p:spPr bwMode="auto">
            <a:xfrm>
              <a:off x="5288096" y="3134745"/>
              <a:ext cx="15626" cy="8333"/>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rgbClr val="FFFFFF"/>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88" name="Freeform 336"/>
            <p:cNvSpPr>
              <a:spLocks/>
            </p:cNvSpPr>
            <p:nvPr/>
          </p:nvSpPr>
          <p:spPr bwMode="auto">
            <a:xfrm>
              <a:off x="5186528" y="1549400"/>
              <a:ext cx="3792372" cy="2031159"/>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89" name="Freeform 338"/>
            <p:cNvSpPr>
              <a:spLocks/>
            </p:cNvSpPr>
            <p:nvPr/>
          </p:nvSpPr>
          <p:spPr bwMode="auto">
            <a:xfrm>
              <a:off x="5659989" y="3009751"/>
              <a:ext cx="1010986" cy="710386"/>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90" name="Rectangle 340"/>
            <p:cNvSpPr>
              <a:spLocks noChangeArrowheads="1"/>
            </p:cNvSpPr>
            <p:nvPr/>
          </p:nvSpPr>
          <p:spPr bwMode="auto">
            <a:xfrm>
              <a:off x="4903703" y="3274323"/>
              <a:ext cx="9375" cy="2083"/>
            </a:xfrm>
            <a:prstGeom prst="rect">
              <a:avLst/>
            </a:prstGeom>
            <a:solidFill>
              <a:srgbClr val="FFFFFF"/>
            </a:solidFill>
            <a:ln w="9525">
              <a:solidFill>
                <a:srgbClr val="AAE2CA">
                  <a:lumMod val="90000"/>
                </a:srgbClr>
              </a:solidFill>
              <a:miter lim="800000"/>
              <a:headEnd/>
              <a:tailEnd/>
            </a:ln>
          </p:spPr>
          <p:txBody>
            <a:bodyPr/>
            <a:lstStyle/>
            <a:p>
              <a:pPr eaLnBrk="1" fontAlgn="auto" hangingPunct="1">
                <a:spcBef>
                  <a:spcPts val="0"/>
                </a:spcBef>
                <a:spcAft>
                  <a:spcPts val="0"/>
                </a:spcAft>
                <a:defRPr/>
              </a:pPr>
              <a:endParaRPr lang="en-US" kern="0">
                <a:solidFill>
                  <a:sysClr val="windowText" lastClr="000000"/>
                </a:solidFill>
                <a:latin typeface="+mn-lt"/>
                <a:ea typeface="MS PGothic" panose="020B0600070205080204" pitchFamily="34" charset="-128"/>
              </a:endParaRPr>
            </a:p>
          </p:txBody>
        </p:sp>
        <p:sp>
          <p:nvSpPr>
            <p:cNvPr id="491" name="Freeform 347"/>
            <p:cNvSpPr>
              <a:spLocks/>
            </p:cNvSpPr>
            <p:nvPr/>
          </p:nvSpPr>
          <p:spPr bwMode="auto">
            <a:xfrm>
              <a:off x="4616189" y="2120208"/>
              <a:ext cx="650031" cy="766633"/>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92" name="Freeform 348"/>
            <p:cNvSpPr>
              <a:spLocks/>
            </p:cNvSpPr>
            <p:nvPr/>
          </p:nvSpPr>
          <p:spPr bwMode="auto">
            <a:xfrm>
              <a:off x="4772446" y="2268117"/>
              <a:ext cx="320328" cy="733301"/>
            </a:xfrm>
            <a:custGeom>
              <a:avLst/>
              <a:gdLst>
                <a:gd name="T0" fmla="*/ 320675 w 10000"/>
                <a:gd name="T1" fmla="*/ 163881 h 9895"/>
                <a:gd name="T2" fmla="*/ 312851 w 10000"/>
                <a:gd name="T3" fmla="*/ 117037 h 9895"/>
                <a:gd name="T4" fmla="*/ 297202 w 10000"/>
                <a:gd name="T5" fmla="*/ 46844 h 9895"/>
                <a:gd name="T6" fmla="*/ 273760 w 10000"/>
                <a:gd name="T7" fmla="*/ 38988 h 9895"/>
                <a:gd name="T8" fmla="*/ 242462 w 10000"/>
                <a:gd name="T9" fmla="*/ 0 h 9895"/>
                <a:gd name="T10" fmla="*/ 226813 w 10000"/>
                <a:gd name="T11" fmla="*/ 23422 h 9895"/>
                <a:gd name="T12" fmla="*/ 211164 w 10000"/>
                <a:gd name="T13" fmla="*/ 38988 h 9895"/>
                <a:gd name="T14" fmla="*/ 172074 w 10000"/>
                <a:gd name="T15" fmla="*/ 70192 h 9895"/>
                <a:gd name="T16" fmla="*/ 140776 w 10000"/>
                <a:gd name="T17" fmla="*/ 85832 h 9895"/>
                <a:gd name="T18" fmla="*/ 140776 w 10000"/>
                <a:gd name="T19" fmla="*/ 124819 h 9895"/>
                <a:gd name="T20" fmla="*/ 109511 w 10000"/>
                <a:gd name="T21" fmla="*/ 187229 h 9895"/>
                <a:gd name="T22" fmla="*/ 86037 w 10000"/>
                <a:gd name="T23" fmla="*/ 241856 h 9895"/>
                <a:gd name="T24" fmla="*/ 78213 w 10000"/>
                <a:gd name="T25" fmla="*/ 288700 h 9895"/>
                <a:gd name="T26" fmla="*/ 46915 w 10000"/>
                <a:gd name="T27" fmla="*/ 319905 h 9895"/>
                <a:gd name="T28" fmla="*/ 31298 w 10000"/>
                <a:gd name="T29" fmla="*/ 358893 h 9895"/>
                <a:gd name="T30" fmla="*/ 31298 w 10000"/>
                <a:gd name="T31" fmla="*/ 436942 h 9895"/>
                <a:gd name="T32" fmla="*/ 31298 w 10000"/>
                <a:gd name="T33" fmla="*/ 475929 h 9895"/>
                <a:gd name="T34" fmla="*/ 31298 w 10000"/>
                <a:gd name="T35" fmla="*/ 522774 h 9895"/>
                <a:gd name="T36" fmla="*/ 7824 w 10000"/>
                <a:gd name="T37" fmla="*/ 569544 h 9895"/>
                <a:gd name="T38" fmla="*/ 15649 w 10000"/>
                <a:gd name="T39" fmla="*/ 616388 h 9895"/>
                <a:gd name="T40" fmla="*/ 55797 w 10000"/>
                <a:gd name="T41" fmla="*/ 669904 h 9895"/>
                <a:gd name="T42" fmla="*/ 61217 w 10000"/>
                <a:gd name="T43" fmla="*/ 718453 h 9895"/>
                <a:gd name="T44" fmla="*/ 78213 w 10000"/>
                <a:gd name="T45" fmla="*/ 733425 h 9895"/>
                <a:gd name="T46" fmla="*/ 101686 w 10000"/>
                <a:gd name="T47" fmla="*/ 702220 h 9895"/>
                <a:gd name="T48" fmla="*/ 140776 w 10000"/>
                <a:gd name="T49" fmla="*/ 671015 h 9895"/>
                <a:gd name="T50" fmla="*/ 148601 w 10000"/>
                <a:gd name="T51" fmla="*/ 585183 h 9895"/>
                <a:gd name="T52" fmla="*/ 187723 w 10000"/>
                <a:gd name="T53" fmla="*/ 569544 h 9895"/>
                <a:gd name="T54" fmla="*/ 179899 w 10000"/>
                <a:gd name="T55" fmla="*/ 507134 h 9895"/>
                <a:gd name="T56" fmla="*/ 164250 w 10000"/>
                <a:gd name="T57" fmla="*/ 436942 h 9895"/>
                <a:gd name="T58" fmla="*/ 187723 w 10000"/>
                <a:gd name="T59" fmla="*/ 358893 h 9895"/>
                <a:gd name="T60" fmla="*/ 258111 w 10000"/>
                <a:gd name="T61" fmla="*/ 312123 h 9895"/>
                <a:gd name="T62" fmla="*/ 258111 w 10000"/>
                <a:gd name="T63" fmla="*/ 265278 h 9895"/>
                <a:gd name="T64" fmla="*/ 297202 w 10000"/>
                <a:gd name="T65" fmla="*/ 210651 h 9895"/>
                <a:gd name="T66" fmla="*/ 320675 w 10000"/>
                <a:gd name="T67" fmla="*/ 210651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93" name="Freeform 349"/>
            <p:cNvSpPr>
              <a:spLocks/>
            </p:cNvSpPr>
            <p:nvPr/>
          </p:nvSpPr>
          <p:spPr bwMode="auto">
            <a:xfrm>
              <a:off x="5045897" y="3134745"/>
              <a:ext cx="446897" cy="287487"/>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94" name="Freeform 350"/>
            <p:cNvSpPr>
              <a:spLocks/>
            </p:cNvSpPr>
            <p:nvPr/>
          </p:nvSpPr>
          <p:spPr bwMode="auto">
            <a:xfrm>
              <a:off x="5303722" y="3134745"/>
              <a:ext cx="56253" cy="31249"/>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rgbClr val="63A1CF"/>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95" name="Freeform 359"/>
            <p:cNvSpPr>
              <a:spLocks/>
            </p:cNvSpPr>
            <p:nvPr/>
          </p:nvSpPr>
          <p:spPr bwMode="auto">
            <a:xfrm>
              <a:off x="4991207" y="3009751"/>
              <a:ext cx="78129" cy="47915"/>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chemeClr val="bg1">
                <a:lumMod val="85000"/>
              </a:scheme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96" name="Freeform 360"/>
            <p:cNvSpPr>
              <a:spLocks/>
            </p:cNvSpPr>
            <p:nvPr/>
          </p:nvSpPr>
          <p:spPr bwMode="auto">
            <a:xfrm>
              <a:off x="4850575" y="3034750"/>
              <a:ext cx="242199" cy="216657"/>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97" name="Freeform 364"/>
            <p:cNvSpPr>
              <a:spLocks/>
            </p:cNvSpPr>
            <p:nvPr/>
          </p:nvSpPr>
          <p:spPr bwMode="auto">
            <a:xfrm>
              <a:off x="4503683" y="4055538"/>
              <a:ext cx="393769" cy="291654"/>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rgbClr val="FFFFFF"/>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98" name="Freeform 365"/>
            <p:cNvSpPr>
              <a:spLocks/>
            </p:cNvSpPr>
            <p:nvPr/>
          </p:nvSpPr>
          <p:spPr bwMode="auto">
            <a:xfrm>
              <a:off x="4503683" y="4055538"/>
              <a:ext cx="393769" cy="291654"/>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499" name="Freeform 366"/>
            <p:cNvSpPr>
              <a:spLocks/>
            </p:cNvSpPr>
            <p:nvPr/>
          </p:nvSpPr>
          <p:spPr bwMode="auto">
            <a:xfrm>
              <a:off x="4198981" y="4015957"/>
              <a:ext cx="407833" cy="385399"/>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00" name="Freeform 367"/>
            <p:cNvSpPr>
              <a:spLocks/>
            </p:cNvSpPr>
            <p:nvPr/>
          </p:nvSpPr>
          <p:spPr bwMode="auto">
            <a:xfrm>
              <a:off x="5525608" y="4370108"/>
              <a:ext cx="235948" cy="318735"/>
            </a:xfrm>
            <a:custGeom>
              <a:avLst/>
              <a:gdLst>
                <a:gd name="T0" fmla="*/ 2147483647 w 180"/>
                <a:gd name="T1" fmla="*/ 2147483647 h 246"/>
                <a:gd name="T2" fmla="*/ 2147483647 w 180"/>
                <a:gd name="T3" fmla="*/ 2147483647 h 246"/>
                <a:gd name="T4" fmla="*/ 2147483647 w 180"/>
                <a:gd name="T5" fmla="*/ 2147483647 h 246"/>
                <a:gd name="T6" fmla="*/ 2147483647 w 180"/>
                <a:gd name="T7" fmla="*/ 2147483647 h 246"/>
                <a:gd name="T8" fmla="*/ 2147483647 w 180"/>
                <a:gd name="T9" fmla="*/ 2147483647 h 246"/>
                <a:gd name="T10" fmla="*/ 2147483647 w 180"/>
                <a:gd name="T11" fmla="*/ 2147483647 h 246"/>
                <a:gd name="T12" fmla="*/ 2147483647 w 180"/>
                <a:gd name="T13" fmla="*/ 2147483647 h 246"/>
                <a:gd name="T14" fmla="*/ 2147483647 w 180"/>
                <a:gd name="T15" fmla="*/ 2147483647 h 246"/>
                <a:gd name="T16" fmla="*/ 2147483647 w 180"/>
                <a:gd name="T17" fmla="*/ 2147483647 h 246"/>
                <a:gd name="T18" fmla="*/ 2147483647 w 180"/>
                <a:gd name="T19" fmla="*/ 2147483647 h 246"/>
                <a:gd name="T20" fmla="*/ 2147483647 w 180"/>
                <a:gd name="T21" fmla="*/ 2147483647 h 246"/>
                <a:gd name="T22" fmla="*/ 2147483647 w 180"/>
                <a:gd name="T23" fmla="*/ 2147483647 h 246"/>
                <a:gd name="T24" fmla="*/ 2147483647 w 180"/>
                <a:gd name="T25" fmla="*/ 2147483647 h 246"/>
                <a:gd name="T26" fmla="*/ 0 w 180"/>
                <a:gd name="T27" fmla="*/ 2147483647 h 246"/>
                <a:gd name="T28" fmla="*/ 0 w 180"/>
                <a:gd name="T29" fmla="*/ 2147483647 h 246"/>
                <a:gd name="T30" fmla="*/ 2147483647 w 180"/>
                <a:gd name="T31" fmla="*/ 2147483647 h 246"/>
                <a:gd name="T32" fmla="*/ 2147483647 w 180"/>
                <a:gd name="T33" fmla="*/ 2147483647 h 246"/>
                <a:gd name="T34" fmla="*/ 2147483647 w 180"/>
                <a:gd name="T35" fmla="*/ 2147483647 h 246"/>
                <a:gd name="T36" fmla="*/ 2147483647 w 180"/>
                <a:gd name="T37" fmla="*/ 2147483647 h 246"/>
                <a:gd name="T38" fmla="*/ 2147483647 w 180"/>
                <a:gd name="T39" fmla="*/ 2147483647 h 246"/>
                <a:gd name="T40" fmla="*/ 2147483647 w 180"/>
                <a:gd name="T41" fmla="*/ 0 h 246"/>
                <a:gd name="T42" fmla="*/ 2147483647 w 180"/>
                <a:gd name="T43" fmla="*/ 2147483647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01" name="Freeform 368"/>
            <p:cNvSpPr>
              <a:spLocks/>
            </p:cNvSpPr>
            <p:nvPr/>
          </p:nvSpPr>
          <p:spPr bwMode="auto">
            <a:xfrm>
              <a:off x="4850575" y="4347192"/>
              <a:ext cx="31252" cy="122912"/>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02" name="Freeform 369"/>
            <p:cNvSpPr>
              <a:spLocks/>
            </p:cNvSpPr>
            <p:nvPr/>
          </p:nvSpPr>
          <p:spPr bwMode="auto">
            <a:xfrm>
              <a:off x="4850575" y="4347192"/>
              <a:ext cx="31252" cy="122912"/>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03" name="Freeform 371"/>
            <p:cNvSpPr>
              <a:spLocks/>
            </p:cNvSpPr>
            <p:nvPr/>
          </p:nvSpPr>
          <p:spPr bwMode="auto">
            <a:xfrm>
              <a:off x="4838075" y="4070121"/>
              <a:ext cx="259388" cy="404149"/>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04" name="Freeform 372"/>
            <p:cNvSpPr>
              <a:spLocks/>
            </p:cNvSpPr>
            <p:nvPr/>
          </p:nvSpPr>
          <p:spPr bwMode="auto">
            <a:xfrm>
              <a:off x="4913078" y="5211737"/>
              <a:ext cx="398456" cy="354151"/>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05" name="Freeform 373"/>
            <p:cNvSpPr>
              <a:spLocks/>
            </p:cNvSpPr>
            <p:nvPr/>
          </p:nvSpPr>
          <p:spPr bwMode="auto">
            <a:xfrm>
              <a:off x="4999019" y="5095076"/>
              <a:ext cx="235949" cy="235406"/>
            </a:xfrm>
            <a:custGeom>
              <a:avLst/>
              <a:gdLst>
                <a:gd name="T0" fmla="*/ 2147483647 w 180"/>
                <a:gd name="T1" fmla="*/ 2147483647 h 180"/>
                <a:gd name="T2" fmla="*/ 2147483647 w 180"/>
                <a:gd name="T3" fmla="*/ 2147483647 h 180"/>
                <a:gd name="T4" fmla="*/ 2147483647 w 180"/>
                <a:gd name="T5" fmla="*/ 2147483647 h 180"/>
                <a:gd name="T6" fmla="*/ 2147483647 w 180"/>
                <a:gd name="T7" fmla="*/ 2147483647 h 180"/>
                <a:gd name="T8" fmla="*/ 2147483647 w 180"/>
                <a:gd name="T9" fmla="*/ 2147483647 h 180"/>
                <a:gd name="T10" fmla="*/ 2147483647 w 180"/>
                <a:gd name="T11" fmla="*/ 2147483647 h 180"/>
                <a:gd name="T12" fmla="*/ 2147483647 w 180"/>
                <a:gd name="T13" fmla="*/ 2147483647 h 180"/>
                <a:gd name="T14" fmla="*/ 2147483647 w 180"/>
                <a:gd name="T15" fmla="*/ 0 h 180"/>
                <a:gd name="T16" fmla="*/ 2147483647 w 180"/>
                <a:gd name="T17" fmla="*/ 2147483647 h 180"/>
                <a:gd name="T18" fmla="*/ 2147483647 w 180"/>
                <a:gd name="T19" fmla="*/ 2147483647 h 180"/>
                <a:gd name="T20" fmla="*/ 2147483647 w 180"/>
                <a:gd name="T21" fmla="*/ 2147483647 h 180"/>
                <a:gd name="T22" fmla="*/ 0 w 180"/>
                <a:gd name="T23" fmla="*/ 2147483647 h 180"/>
                <a:gd name="T24" fmla="*/ 0 w 180"/>
                <a:gd name="T25" fmla="*/ 2147483647 h 180"/>
                <a:gd name="T26" fmla="*/ 2147483647 w 180"/>
                <a:gd name="T27" fmla="*/ 2147483647 h 180"/>
                <a:gd name="T28" fmla="*/ 2147483647 w 180"/>
                <a:gd name="T29" fmla="*/ 2147483647 h 180"/>
                <a:gd name="T30" fmla="*/ 2147483647 w 180"/>
                <a:gd name="T31" fmla="*/ 2147483647 h 180"/>
                <a:gd name="T32" fmla="*/ 2147483647 w 180"/>
                <a:gd name="T33" fmla="*/ 2147483647 h 180"/>
                <a:gd name="T34" fmla="*/ 2147483647 w 180"/>
                <a:gd name="T35" fmla="*/ 2147483647 h 180"/>
                <a:gd name="T36" fmla="*/ 2147483647 w 180"/>
                <a:gd name="T37" fmla="*/ 2147483647 h 180"/>
                <a:gd name="T38" fmla="*/ 2147483647 w 180"/>
                <a:gd name="T39" fmla="*/ 2147483647 h 180"/>
                <a:gd name="T40" fmla="*/ 2147483647 w 180"/>
                <a:gd name="T41" fmla="*/ 2147483647 h 180"/>
                <a:gd name="T42" fmla="*/ 2147483647 w 18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06" name="Freeform 374"/>
            <p:cNvSpPr>
              <a:spLocks/>
            </p:cNvSpPr>
            <p:nvPr/>
          </p:nvSpPr>
          <p:spPr bwMode="auto">
            <a:xfrm>
              <a:off x="5241219" y="4915917"/>
              <a:ext cx="268763" cy="420815"/>
            </a:xfrm>
            <a:custGeom>
              <a:avLst/>
              <a:gdLst>
                <a:gd name="T0" fmla="*/ 2147483647 w 34"/>
                <a:gd name="T1" fmla="*/ 2147483647 h 54"/>
                <a:gd name="T2" fmla="*/ 2147483647 w 34"/>
                <a:gd name="T3" fmla="*/ 2147483647 h 54"/>
                <a:gd name="T4" fmla="*/ 2147483647 w 34"/>
                <a:gd name="T5" fmla="*/ 2147483647 h 54"/>
                <a:gd name="T6" fmla="*/ 2147483647 w 34"/>
                <a:gd name="T7" fmla="*/ 2147483647 h 54"/>
                <a:gd name="T8" fmla="*/ 2147483647 w 34"/>
                <a:gd name="T9" fmla="*/ 2147483647 h 54"/>
                <a:gd name="T10" fmla="*/ 2147483647 w 34"/>
                <a:gd name="T11" fmla="*/ 2147483647 h 54"/>
                <a:gd name="T12" fmla="*/ 2147483647 w 34"/>
                <a:gd name="T13" fmla="*/ 2147483647 h 54"/>
                <a:gd name="T14" fmla="*/ 2147483647 w 34"/>
                <a:gd name="T15" fmla="*/ 2147483647 h 54"/>
                <a:gd name="T16" fmla="*/ 2147483647 w 34"/>
                <a:gd name="T17" fmla="*/ 2147483647 h 54"/>
                <a:gd name="T18" fmla="*/ 2147483647 w 34"/>
                <a:gd name="T19" fmla="*/ 2147483647 h 54"/>
                <a:gd name="T20" fmla="*/ 2147483647 w 34"/>
                <a:gd name="T21" fmla="*/ 2147483647 h 54"/>
                <a:gd name="T22" fmla="*/ 2147483647 w 34"/>
                <a:gd name="T23" fmla="*/ 2147483647 h 54"/>
                <a:gd name="T24" fmla="*/ 0 w 34"/>
                <a:gd name="T25" fmla="*/ 2147483647 h 54"/>
                <a:gd name="T26" fmla="*/ 0 w 34"/>
                <a:gd name="T27" fmla="*/ 2147483647 h 54"/>
                <a:gd name="T28" fmla="*/ 2147483647 w 34"/>
                <a:gd name="T29" fmla="*/ 2147483647 h 54"/>
                <a:gd name="T30" fmla="*/ 2147483647 w 34"/>
                <a:gd name="T31" fmla="*/ 2147483647 h 54"/>
                <a:gd name="T32" fmla="*/ 2147483647 w 34"/>
                <a:gd name="T33" fmla="*/ 2147483647 h 54"/>
                <a:gd name="T34" fmla="*/ 2147483647 w 34"/>
                <a:gd name="T35" fmla="*/ 2147483647 h 54"/>
                <a:gd name="T36" fmla="*/ 2147483647 w 34"/>
                <a:gd name="T37" fmla="*/ 2147483647 h 54"/>
                <a:gd name="T38" fmla="*/ 2147483647 w 34"/>
                <a:gd name="T39" fmla="*/ 2147483647 h 54"/>
                <a:gd name="T40" fmla="*/ 2147483647 w 34"/>
                <a:gd name="T41" fmla="*/ 2147483647 h 54"/>
                <a:gd name="T42" fmla="*/ 2147483647 w 34"/>
                <a:gd name="T43" fmla="*/ 2147483647 h 54"/>
                <a:gd name="T44" fmla="*/ 2147483647 w 34"/>
                <a:gd name="T45" fmla="*/ 2147483647 h 54"/>
                <a:gd name="T46" fmla="*/ 2147483647 w 34"/>
                <a:gd name="T47" fmla="*/ 2147483647 h 54"/>
                <a:gd name="T48" fmla="*/ 2147483647 w 34"/>
                <a:gd name="T49" fmla="*/ 2147483647 h 54"/>
                <a:gd name="T50" fmla="*/ 2147483647 w 34"/>
                <a:gd name="T51" fmla="*/ 2147483647 h 54"/>
                <a:gd name="T52" fmla="*/ 2147483647 w 34"/>
                <a:gd name="T53" fmla="*/ 2147483647 h 54"/>
                <a:gd name="T54" fmla="*/ 2147483647 w 34"/>
                <a:gd name="T55" fmla="*/ 2147483647 h 54"/>
                <a:gd name="T56" fmla="*/ 2147483647 w 34"/>
                <a:gd name="T57" fmla="*/ 2147483647 h 54"/>
                <a:gd name="T58" fmla="*/ 2147483647 w 34"/>
                <a:gd name="T59" fmla="*/ 2147483647 h 54"/>
                <a:gd name="T60" fmla="*/ 2147483647 w 34"/>
                <a:gd name="T61" fmla="*/ 2147483647 h 54"/>
                <a:gd name="T62" fmla="*/ 2147483647 w 34"/>
                <a:gd name="T63" fmla="*/ 2147483647 h 54"/>
                <a:gd name="T64" fmla="*/ 2147483647 w 34"/>
                <a:gd name="T65" fmla="*/ 2147483647 h 54"/>
                <a:gd name="T66" fmla="*/ 2147483647 w 34"/>
                <a:gd name="T67" fmla="*/ 2147483647 h 54"/>
                <a:gd name="T68" fmla="*/ 2147483647 w 34"/>
                <a:gd name="T69" fmla="*/ 0 h 54"/>
                <a:gd name="T70" fmla="*/ 2147483647 w 34"/>
                <a:gd name="T71" fmla="*/ 0 h 54"/>
                <a:gd name="T72" fmla="*/ 2147483647 w 34"/>
                <a:gd name="T73" fmla="*/ 2147483647 h 54"/>
                <a:gd name="T74" fmla="*/ 2147483647 w 34"/>
                <a:gd name="T75" fmla="*/ 2147483647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07" name="Freeform 375"/>
            <p:cNvSpPr>
              <a:spLocks/>
            </p:cNvSpPr>
            <p:nvPr/>
          </p:nvSpPr>
          <p:spPr bwMode="auto">
            <a:xfrm>
              <a:off x="5241219" y="4674261"/>
              <a:ext cx="260950" cy="264571"/>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08" name="Freeform 376"/>
            <p:cNvSpPr>
              <a:spLocks/>
            </p:cNvSpPr>
            <p:nvPr/>
          </p:nvSpPr>
          <p:spPr bwMode="auto">
            <a:xfrm>
              <a:off x="4802135" y="4797172"/>
              <a:ext cx="298452" cy="297904"/>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09" name="Freeform 377"/>
            <p:cNvSpPr>
              <a:spLocks/>
            </p:cNvSpPr>
            <p:nvPr/>
          </p:nvSpPr>
          <p:spPr bwMode="auto">
            <a:xfrm>
              <a:off x="4816198" y="4511768"/>
              <a:ext cx="464084" cy="460396"/>
            </a:xfrm>
            <a:custGeom>
              <a:avLst/>
              <a:gdLst>
                <a:gd name="T0" fmla="*/ 2147483647 w 59"/>
                <a:gd name="T1" fmla="*/ 2147483647 h 59"/>
                <a:gd name="T2" fmla="*/ 2147483647 w 59"/>
                <a:gd name="T3" fmla="*/ 2147483647 h 59"/>
                <a:gd name="T4" fmla="*/ 2147483647 w 59"/>
                <a:gd name="T5" fmla="*/ 2147483647 h 59"/>
                <a:gd name="T6" fmla="*/ 2147483647 w 59"/>
                <a:gd name="T7" fmla="*/ 2147483647 h 59"/>
                <a:gd name="T8" fmla="*/ 2147483647 w 59"/>
                <a:gd name="T9" fmla="*/ 2147483647 h 59"/>
                <a:gd name="T10" fmla="*/ 2147483647 w 59"/>
                <a:gd name="T11" fmla="*/ 2147483647 h 59"/>
                <a:gd name="T12" fmla="*/ 0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2147483647 h 59"/>
                <a:gd name="T22" fmla="*/ 2147483647 w 59"/>
                <a:gd name="T23" fmla="*/ 2147483647 h 59"/>
                <a:gd name="T24" fmla="*/ 2147483647 w 59"/>
                <a:gd name="T25" fmla="*/ 2147483647 h 59"/>
                <a:gd name="T26" fmla="*/ 2147483647 w 59"/>
                <a:gd name="T27" fmla="*/ 2147483647 h 59"/>
                <a:gd name="T28" fmla="*/ 2147483647 w 59"/>
                <a:gd name="T29" fmla="*/ 2147483647 h 59"/>
                <a:gd name="T30" fmla="*/ 2147483647 w 59"/>
                <a:gd name="T31" fmla="*/ 2147483647 h 59"/>
                <a:gd name="T32" fmla="*/ 2147483647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2147483647 w 59"/>
                <a:gd name="T45" fmla="*/ 2147483647 h 59"/>
                <a:gd name="T46" fmla="*/ 2147483647 w 59"/>
                <a:gd name="T47" fmla="*/ 2147483647 h 59"/>
                <a:gd name="T48" fmla="*/ 2147483647 w 59"/>
                <a:gd name="T49" fmla="*/ 2147483647 h 59"/>
                <a:gd name="T50" fmla="*/ 2147483647 w 59"/>
                <a:gd name="T51" fmla="*/ 2147483647 h 59"/>
                <a:gd name="T52" fmla="*/ 2147483647 w 59"/>
                <a:gd name="T53" fmla="*/ 2147483647 h 59"/>
                <a:gd name="T54" fmla="*/ 2147483647 w 59"/>
                <a:gd name="T55" fmla="*/ 2147483647 h 59"/>
                <a:gd name="T56" fmla="*/ 2147483647 w 59"/>
                <a:gd name="T57" fmla="*/ 2147483647 h 59"/>
                <a:gd name="T58" fmla="*/ 2147483647 w 59"/>
                <a:gd name="T59" fmla="*/ 2147483647 h 59"/>
                <a:gd name="T60" fmla="*/ 2147483647 w 59"/>
                <a:gd name="T61" fmla="*/ 2147483647 h 59"/>
                <a:gd name="T62" fmla="*/ 2147483647 w 59"/>
                <a:gd name="T63" fmla="*/ 2147483647 h 59"/>
                <a:gd name="T64" fmla="*/ 2147483647 w 59"/>
                <a:gd name="T65" fmla="*/ 2147483647 h 59"/>
                <a:gd name="T66" fmla="*/ 2147483647 w 59"/>
                <a:gd name="T67" fmla="*/ 2147483647 h 59"/>
                <a:gd name="T68" fmla="*/ 2147483647 w 59"/>
                <a:gd name="T69" fmla="*/ 0 h 59"/>
                <a:gd name="T70" fmla="*/ 2147483647 w 59"/>
                <a:gd name="T71" fmla="*/ 2147483647 h 59"/>
                <a:gd name="T72" fmla="*/ 2147483647 w 59"/>
                <a:gd name="T73" fmla="*/ 2147483647 h 59"/>
                <a:gd name="T74" fmla="*/ 2147483647 w 59"/>
                <a:gd name="T75" fmla="*/ 2147483647 h 59"/>
                <a:gd name="T76" fmla="*/ 2147483647 w 59"/>
                <a:gd name="T77" fmla="*/ 2147483647 h 59"/>
                <a:gd name="T78" fmla="*/ 2147483647 w 59"/>
                <a:gd name="T79" fmla="*/ 214748364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10" name="Freeform 378"/>
            <p:cNvSpPr>
              <a:spLocks/>
            </p:cNvSpPr>
            <p:nvPr/>
          </p:nvSpPr>
          <p:spPr bwMode="auto">
            <a:xfrm>
              <a:off x="5319348" y="4203449"/>
              <a:ext cx="370330" cy="354151"/>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11" name="Freeform 379"/>
            <p:cNvSpPr>
              <a:spLocks/>
            </p:cNvSpPr>
            <p:nvPr/>
          </p:nvSpPr>
          <p:spPr bwMode="auto">
            <a:xfrm>
              <a:off x="5342786" y="4532601"/>
              <a:ext cx="206260" cy="235406"/>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12" name="Freeform 380"/>
            <p:cNvSpPr>
              <a:spLocks/>
            </p:cNvSpPr>
            <p:nvPr/>
          </p:nvSpPr>
          <p:spPr bwMode="auto">
            <a:xfrm>
              <a:off x="5122463" y="5040911"/>
              <a:ext cx="189071" cy="179159"/>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13" name="Freeform 381"/>
            <p:cNvSpPr>
              <a:spLocks/>
            </p:cNvSpPr>
            <p:nvPr/>
          </p:nvSpPr>
          <p:spPr bwMode="auto">
            <a:xfrm>
              <a:off x="5053710" y="4557600"/>
              <a:ext cx="337516" cy="543725"/>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14" name="Freeform 382"/>
            <p:cNvSpPr>
              <a:spLocks/>
            </p:cNvSpPr>
            <p:nvPr/>
          </p:nvSpPr>
          <p:spPr bwMode="auto">
            <a:xfrm>
              <a:off x="4380239" y="4274279"/>
              <a:ext cx="187509" cy="141660"/>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FFFFFF"/>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15" name="Freeform 383"/>
            <p:cNvSpPr>
              <a:spLocks/>
            </p:cNvSpPr>
            <p:nvPr/>
          </p:nvSpPr>
          <p:spPr bwMode="auto">
            <a:xfrm>
              <a:off x="4380239" y="4274279"/>
              <a:ext cx="187509" cy="141660"/>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16" name="Freeform 384"/>
            <p:cNvSpPr>
              <a:spLocks/>
            </p:cNvSpPr>
            <p:nvPr/>
          </p:nvSpPr>
          <p:spPr bwMode="auto">
            <a:xfrm>
              <a:off x="4503683" y="4378441"/>
              <a:ext cx="23438" cy="6249"/>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rgbClr val="FFFFFF"/>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17" name="Freeform 385"/>
            <p:cNvSpPr>
              <a:spLocks/>
            </p:cNvSpPr>
            <p:nvPr/>
          </p:nvSpPr>
          <p:spPr bwMode="auto">
            <a:xfrm>
              <a:off x="4503683" y="4378441"/>
              <a:ext cx="23438" cy="6249"/>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rgbClr val="FFFFFF"/>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18" name="Freeform 386"/>
            <p:cNvSpPr>
              <a:spLocks/>
            </p:cNvSpPr>
            <p:nvPr/>
          </p:nvSpPr>
          <p:spPr bwMode="auto">
            <a:xfrm>
              <a:off x="4425555" y="4384690"/>
              <a:ext cx="101567" cy="131245"/>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19" name="Freeform 387"/>
            <p:cNvSpPr>
              <a:spLocks/>
            </p:cNvSpPr>
            <p:nvPr/>
          </p:nvSpPr>
          <p:spPr bwMode="auto">
            <a:xfrm>
              <a:off x="4572437" y="4072204"/>
              <a:ext cx="296889" cy="266655"/>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20" name="Freeform 388"/>
            <p:cNvSpPr>
              <a:spLocks/>
            </p:cNvSpPr>
            <p:nvPr/>
          </p:nvSpPr>
          <p:spPr bwMode="auto">
            <a:xfrm>
              <a:off x="4852137" y="4384690"/>
              <a:ext cx="320329" cy="187492"/>
            </a:xfrm>
            <a:custGeom>
              <a:avLst/>
              <a:gdLst>
                <a:gd name="T0" fmla="*/ 2147483647 w 246"/>
                <a:gd name="T1" fmla="*/ 2147483647 h 144"/>
                <a:gd name="T2" fmla="*/ 2147483647 w 246"/>
                <a:gd name="T3" fmla="*/ 2147483647 h 144"/>
                <a:gd name="T4" fmla="*/ 2147483647 w 246"/>
                <a:gd name="T5" fmla="*/ 2147483647 h 144"/>
                <a:gd name="T6" fmla="*/ 2147483647 w 246"/>
                <a:gd name="T7" fmla="*/ 2147483647 h 144"/>
                <a:gd name="T8" fmla="*/ 0 w 246"/>
                <a:gd name="T9" fmla="*/ 2147483647 h 144"/>
                <a:gd name="T10" fmla="*/ 2147483647 w 246"/>
                <a:gd name="T11" fmla="*/ 2147483647 h 144"/>
                <a:gd name="T12" fmla="*/ 2147483647 w 246"/>
                <a:gd name="T13" fmla="*/ 2147483647 h 144"/>
                <a:gd name="T14" fmla="*/ 2147483647 w 246"/>
                <a:gd name="T15" fmla="*/ 2147483647 h 144"/>
                <a:gd name="T16" fmla="*/ 2147483647 w 246"/>
                <a:gd name="T17" fmla="*/ 2147483647 h 144"/>
                <a:gd name="T18" fmla="*/ 2147483647 w 246"/>
                <a:gd name="T19" fmla="*/ 2147483647 h 144"/>
                <a:gd name="T20" fmla="*/ 2147483647 w 246"/>
                <a:gd name="T21" fmla="*/ 2147483647 h 144"/>
                <a:gd name="T22" fmla="*/ 2147483647 w 246"/>
                <a:gd name="T23" fmla="*/ 2147483647 h 144"/>
                <a:gd name="T24" fmla="*/ 2147483647 w 246"/>
                <a:gd name="T25" fmla="*/ 2147483647 h 144"/>
                <a:gd name="T26" fmla="*/ 2147483647 w 246"/>
                <a:gd name="T27" fmla="*/ 2147483647 h 144"/>
                <a:gd name="T28" fmla="*/ 2147483647 w 246"/>
                <a:gd name="T29" fmla="*/ 2147483647 h 144"/>
                <a:gd name="T30" fmla="*/ 2147483647 w 246"/>
                <a:gd name="T31" fmla="*/ 2147483647 h 144"/>
                <a:gd name="T32" fmla="*/ 2147483647 w 246"/>
                <a:gd name="T33" fmla="*/ 2147483647 h 144"/>
                <a:gd name="T34" fmla="*/ 2147483647 w 246"/>
                <a:gd name="T35" fmla="*/ 2147483647 h 144"/>
                <a:gd name="T36" fmla="*/ 2147483647 w 246"/>
                <a:gd name="T37" fmla="*/ 2147483647 h 144"/>
                <a:gd name="T38" fmla="*/ 2147483647 w 246"/>
                <a:gd name="T39" fmla="*/ 0 h 144"/>
                <a:gd name="T40" fmla="*/ 2147483647 w 246"/>
                <a:gd name="T41" fmla="*/ 2147483647 h 144"/>
                <a:gd name="T42" fmla="*/ 2147483647 w 246"/>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21" name="Freeform 389"/>
            <p:cNvSpPr>
              <a:spLocks/>
            </p:cNvSpPr>
            <p:nvPr/>
          </p:nvSpPr>
          <p:spPr bwMode="auto">
            <a:xfrm>
              <a:off x="4772446" y="4557600"/>
              <a:ext cx="195321" cy="233323"/>
            </a:xfrm>
            <a:custGeom>
              <a:avLst/>
              <a:gdLst>
                <a:gd name="T0" fmla="*/ 2147483647 w 150"/>
                <a:gd name="T1" fmla="*/ 2147483647 h 180"/>
                <a:gd name="T2" fmla="*/ 2147483647 w 150"/>
                <a:gd name="T3" fmla="*/ 2147483647 h 180"/>
                <a:gd name="T4" fmla="*/ 2147483647 w 150"/>
                <a:gd name="T5" fmla="*/ 2147483647 h 180"/>
                <a:gd name="T6" fmla="*/ 2147483647 w 150"/>
                <a:gd name="T7" fmla="*/ 2147483647 h 180"/>
                <a:gd name="T8" fmla="*/ 2147483647 w 150"/>
                <a:gd name="T9" fmla="*/ 2147483647 h 180"/>
                <a:gd name="T10" fmla="*/ 2147483647 w 150"/>
                <a:gd name="T11" fmla="*/ 0 h 180"/>
                <a:gd name="T12" fmla="*/ 2147483647 w 150"/>
                <a:gd name="T13" fmla="*/ 0 h 180"/>
                <a:gd name="T14" fmla="*/ 2147483647 w 150"/>
                <a:gd name="T15" fmla="*/ 2147483647 h 180"/>
                <a:gd name="T16" fmla="*/ 2147483647 w 150"/>
                <a:gd name="T17" fmla="*/ 2147483647 h 180"/>
                <a:gd name="T18" fmla="*/ 2147483647 w 150"/>
                <a:gd name="T19" fmla="*/ 2147483647 h 180"/>
                <a:gd name="T20" fmla="*/ 2147483647 w 150"/>
                <a:gd name="T21" fmla="*/ 2147483647 h 180"/>
                <a:gd name="T22" fmla="*/ 2147483647 w 150"/>
                <a:gd name="T23" fmla="*/ 2147483647 h 180"/>
                <a:gd name="T24" fmla="*/ 2147483647 w 150"/>
                <a:gd name="T25" fmla="*/ 2147483647 h 180"/>
                <a:gd name="T26" fmla="*/ 2147483647 w 150"/>
                <a:gd name="T27" fmla="*/ 2147483647 h 180"/>
                <a:gd name="T28" fmla="*/ 2147483647 w 150"/>
                <a:gd name="T29" fmla="*/ 2147483647 h 180"/>
                <a:gd name="T30" fmla="*/ 2147483647 w 150"/>
                <a:gd name="T31" fmla="*/ 2147483647 h 180"/>
                <a:gd name="T32" fmla="*/ 2147483647 w 150"/>
                <a:gd name="T33" fmla="*/ 2147483647 h 180"/>
                <a:gd name="T34" fmla="*/ 0 w 150"/>
                <a:gd name="T35" fmla="*/ 2147483647 h 180"/>
                <a:gd name="T36" fmla="*/ 2147483647 w 150"/>
                <a:gd name="T37" fmla="*/ 2147483647 h 180"/>
                <a:gd name="T38" fmla="*/ 2147483647 w 150"/>
                <a:gd name="T39" fmla="*/ 2147483647 h 180"/>
                <a:gd name="T40" fmla="*/ 2147483647 w 150"/>
                <a:gd name="T41" fmla="*/ 2147483647 h 180"/>
                <a:gd name="T42" fmla="*/ 2147483647 w 15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22" name="Freeform 390"/>
            <p:cNvSpPr>
              <a:spLocks/>
            </p:cNvSpPr>
            <p:nvPr/>
          </p:nvSpPr>
          <p:spPr bwMode="auto">
            <a:xfrm>
              <a:off x="4731819" y="4605513"/>
              <a:ext cx="118756" cy="129161"/>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23" name="Freeform 392"/>
            <p:cNvSpPr>
              <a:spLocks/>
            </p:cNvSpPr>
            <p:nvPr/>
          </p:nvSpPr>
          <p:spPr bwMode="auto">
            <a:xfrm>
              <a:off x="4709943" y="4340942"/>
              <a:ext cx="187509" cy="260404"/>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24" name="Freeform 393"/>
            <p:cNvSpPr>
              <a:spLocks/>
            </p:cNvSpPr>
            <p:nvPr/>
          </p:nvSpPr>
          <p:spPr bwMode="auto">
            <a:xfrm>
              <a:off x="4527121" y="4336776"/>
              <a:ext cx="64066" cy="158326"/>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25" name="Freeform 394"/>
            <p:cNvSpPr>
              <a:spLocks/>
            </p:cNvSpPr>
            <p:nvPr/>
          </p:nvSpPr>
          <p:spPr bwMode="auto">
            <a:xfrm>
              <a:off x="4503683" y="4378441"/>
              <a:ext cx="56253" cy="122911"/>
            </a:xfrm>
            <a:custGeom>
              <a:avLst/>
              <a:gdLst>
                <a:gd name="T0" fmla="*/ 2147483647 w 42"/>
                <a:gd name="T1" fmla="*/ 2147483647 h 96"/>
                <a:gd name="T2" fmla="*/ 2147483647 w 42"/>
                <a:gd name="T3" fmla="*/ 0 h 96"/>
                <a:gd name="T4" fmla="*/ 2147483647 w 42"/>
                <a:gd name="T5" fmla="*/ 2147483647 h 96"/>
                <a:gd name="T6" fmla="*/ 0 w 42"/>
                <a:gd name="T7" fmla="*/ 2147483647 h 96"/>
                <a:gd name="T8" fmla="*/ 0 w 42"/>
                <a:gd name="T9" fmla="*/ 2147483647 h 96"/>
                <a:gd name="T10" fmla="*/ 0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26" name="Freeform 395"/>
            <p:cNvSpPr>
              <a:spLocks/>
            </p:cNvSpPr>
            <p:nvPr/>
          </p:nvSpPr>
          <p:spPr bwMode="auto">
            <a:xfrm>
              <a:off x="4795884" y="5074243"/>
              <a:ext cx="320329" cy="324986"/>
            </a:xfrm>
            <a:custGeom>
              <a:avLst/>
              <a:gdLst>
                <a:gd name="T0" fmla="*/ 2147483647 w 246"/>
                <a:gd name="T1" fmla="*/ 2147483647 h 252"/>
                <a:gd name="T2" fmla="*/ 2147483647 w 246"/>
                <a:gd name="T3" fmla="*/ 2147483647 h 252"/>
                <a:gd name="T4" fmla="*/ 2147483647 w 246"/>
                <a:gd name="T5" fmla="*/ 2147483647 h 252"/>
                <a:gd name="T6" fmla="*/ 2147483647 w 246"/>
                <a:gd name="T7" fmla="*/ 2147483647 h 252"/>
                <a:gd name="T8" fmla="*/ 2147483647 w 246"/>
                <a:gd name="T9" fmla="*/ 2147483647 h 252"/>
                <a:gd name="T10" fmla="*/ 2147483647 w 246"/>
                <a:gd name="T11" fmla="*/ 2147483647 h 252"/>
                <a:gd name="T12" fmla="*/ 2147483647 w 246"/>
                <a:gd name="T13" fmla="*/ 2147483647 h 252"/>
                <a:gd name="T14" fmla="*/ 2147483647 w 246"/>
                <a:gd name="T15" fmla="*/ 2147483647 h 252"/>
                <a:gd name="T16" fmla="*/ 2147483647 w 246"/>
                <a:gd name="T17" fmla="*/ 2147483647 h 252"/>
                <a:gd name="T18" fmla="*/ 2147483647 w 246"/>
                <a:gd name="T19" fmla="*/ 2147483647 h 252"/>
                <a:gd name="T20" fmla="*/ 2147483647 w 246"/>
                <a:gd name="T21" fmla="*/ 2147483647 h 252"/>
                <a:gd name="T22" fmla="*/ 2147483647 w 246"/>
                <a:gd name="T23" fmla="*/ 2147483647 h 252"/>
                <a:gd name="T24" fmla="*/ 2147483647 w 246"/>
                <a:gd name="T25" fmla="*/ 2147483647 h 252"/>
                <a:gd name="T26" fmla="*/ 2147483647 w 246"/>
                <a:gd name="T27" fmla="*/ 2147483647 h 252"/>
                <a:gd name="T28" fmla="*/ 2147483647 w 246"/>
                <a:gd name="T29" fmla="*/ 2147483647 h 252"/>
                <a:gd name="T30" fmla="*/ 2147483647 w 246"/>
                <a:gd name="T31" fmla="*/ 2147483647 h 252"/>
                <a:gd name="T32" fmla="*/ 2147483647 w 246"/>
                <a:gd name="T33" fmla="*/ 2147483647 h 252"/>
                <a:gd name="T34" fmla="*/ 2147483647 w 246"/>
                <a:gd name="T35" fmla="*/ 2147483647 h 252"/>
                <a:gd name="T36" fmla="*/ 2147483647 w 246"/>
                <a:gd name="T37" fmla="*/ 2147483647 h 252"/>
                <a:gd name="T38" fmla="*/ 2147483647 w 246"/>
                <a:gd name="T39" fmla="*/ 0 h 252"/>
                <a:gd name="T40" fmla="*/ 2147483647 w 246"/>
                <a:gd name="T41" fmla="*/ 2147483647 h 252"/>
                <a:gd name="T42" fmla="*/ 0 w 246"/>
                <a:gd name="T43" fmla="*/ 2147483647 h 252"/>
                <a:gd name="T44" fmla="*/ 2147483647 w 246"/>
                <a:gd name="T45" fmla="*/ 2147483647 h 252"/>
                <a:gd name="T46" fmla="*/ 2147483647 w 246"/>
                <a:gd name="T47" fmla="*/ 2147483647 h 252"/>
                <a:gd name="T48" fmla="*/ 2147483647 w 246"/>
                <a:gd name="T49" fmla="*/ 2147483647 h 252"/>
                <a:gd name="T50" fmla="*/ 2147483647 w 246"/>
                <a:gd name="T51" fmla="*/ 2147483647 h 252"/>
                <a:gd name="T52" fmla="*/ 2147483647 w 246"/>
                <a:gd name="T53" fmla="*/ 2147483647 h 252"/>
                <a:gd name="T54" fmla="*/ 2147483647 w 246"/>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27" name="Freeform 396"/>
            <p:cNvSpPr>
              <a:spLocks/>
            </p:cNvSpPr>
            <p:nvPr/>
          </p:nvSpPr>
          <p:spPr bwMode="auto">
            <a:xfrm>
              <a:off x="4527121" y="4180532"/>
              <a:ext cx="79692" cy="93746"/>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28" name="Freeform 397"/>
            <p:cNvSpPr>
              <a:spLocks/>
            </p:cNvSpPr>
            <p:nvPr/>
          </p:nvSpPr>
          <p:spPr bwMode="auto">
            <a:xfrm>
              <a:off x="220663" y="2107708"/>
              <a:ext cx="676596" cy="922875"/>
            </a:xfrm>
            <a:custGeom>
              <a:avLst/>
              <a:gdLst>
                <a:gd name="T0" fmla="*/ 2147483647 w 516"/>
                <a:gd name="T1" fmla="*/ 2147483647 h 709"/>
                <a:gd name="T2" fmla="*/ 2147483647 w 516"/>
                <a:gd name="T3" fmla="*/ 2147483647 h 709"/>
                <a:gd name="T4" fmla="*/ 2147483647 w 516"/>
                <a:gd name="T5" fmla="*/ 2147483647 h 709"/>
                <a:gd name="T6" fmla="*/ 2147483647 w 516"/>
                <a:gd name="T7" fmla="*/ 2147483647 h 709"/>
                <a:gd name="T8" fmla="*/ 2147483647 w 516"/>
                <a:gd name="T9" fmla="*/ 2147483647 h 709"/>
                <a:gd name="T10" fmla="*/ 2147483647 w 516"/>
                <a:gd name="T11" fmla="*/ 2147483647 h 709"/>
                <a:gd name="T12" fmla="*/ 2147483647 w 516"/>
                <a:gd name="T13" fmla="*/ 2147483647 h 709"/>
                <a:gd name="T14" fmla="*/ 2147483647 w 516"/>
                <a:gd name="T15" fmla="*/ 0 h 709"/>
                <a:gd name="T16" fmla="*/ 2147483647 w 516"/>
                <a:gd name="T17" fmla="*/ 2147483647 h 709"/>
                <a:gd name="T18" fmla="*/ 2147483647 w 516"/>
                <a:gd name="T19" fmla="*/ 2147483647 h 709"/>
                <a:gd name="T20" fmla="*/ 2147483647 w 516"/>
                <a:gd name="T21" fmla="*/ 2147483647 h 709"/>
                <a:gd name="T22" fmla="*/ 2147483647 w 516"/>
                <a:gd name="T23" fmla="*/ 2147483647 h 709"/>
                <a:gd name="T24" fmla="*/ 2147483647 w 516"/>
                <a:gd name="T25" fmla="*/ 2147483647 h 709"/>
                <a:gd name="T26" fmla="*/ 2147483647 w 516"/>
                <a:gd name="T27" fmla="*/ 2147483647 h 709"/>
                <a:gd name="T28" fmla="*/ 2147483647 w 516"/>
                <a:gd name="T29" fmla="*/ 2147483647 h 709"/>
                <a:gd name="T30" fmla="*/ 2147483647 w 516"/>
                <a:gd name="T31" fmla="*/ 2147483647 h 709"/>
                <a:gd name="T32" fmla="*/ 2147483647 w 516"/>
                <a:gd name="T33" fmla="*/ 2147483647 h 709"/>
                <a:gd name="T34" fmla="*/ 2147483647 w 516"/>
                <a:gd name="T35" fmla="*/ 2147483647 h 709"/>
                <a:gd name="T36" fmla="*/ 2147483647 w 516"/>
                <a:gd name="T37" fmla="*/ 2147483647 h 709"/>
                <a:gd name="T38" fmla="*/ 0 w 516"/>
                <a:gd name="T39" fmla="*/ 2147483647 h 709"/>
                <a:gd name="T40" fmla="*/ 2147483647 w 516"/>
                <a:gd name="T41" fmla="*/ 2147483647 h 709"/>
                <a:gd name="T42" fmla="*/ 2147483647 w 516"/>
                <a:gd name="T43" fmla="*/ 2147483647 h 709"/>
                <a:gd name="T44" fmla="*/ 2147483647 w 516"/>
                <a:gd name="T45" fmla="*/ 2147483647 h 709"/>
                <a:gd name="T46" fmla="*/ 2147483647 w 516"/>
                <a:gd name="T47" fmla="*/ 2147483647 h 709"/>
                <a:gd name="T48" fmla="*/ 2147483647 w 516"/>
                <a:gd name="T49" fmla="*/ 2147483647 h 709"/>
                <a:gd name="T50" fmla="*/ 2147483647 w 516"/>
                <a:gd name="T51" fmla="*/ 2147483647 h 709"/>
                <a:gd name="T52" fmla="*/ 2147483647 w 516"/>
                <a:gd name="T53" fmla="*/ 2147483647 h 709"/>
                <a:gd name="T54" fmla="*/ 2147483647 w 516"/>
                <a:gd name="T55" fmla="*/ 2147483647 h 709"/>
                <a:gd name="T56" fmla="*/ 2147483647 w 516"/>
                <a:gd name="T57" fmla="*/ 2147483647 h 709"/>
                <a:gd name="T58" fmla="*/ 2147483647 w 516"/>
                <a:gd name="T59" fmla="*/ 2147483647 h 709"/>
                <a:gd name="T60" fmla="*/ 2147483647 w 516"/>
                <a:gd name="T61" fmla="*/ 2147483647 h 709"/>
                <a:gd name="T62" fmla="*/ 2147483647 w 516"/>
                <a:gd name="T63" fmla="*/ 2147483647 h 709"/>
                <a:gd name="T64" fmla="*/ 2147483647 w 516"/>
                <a:gd name="T65" fmla="*/ 2147483647 h 709"/>
                <a:gd name="T66" fmla="*/ 2147483647 w 516"/>
                <a:gd name="T67" fmla="*/ 2147483647 h 709"/>
                <a:gd name="T68" fmla="*/ 2147483647 w 516"/>
                <a:gd name="T69" fmla="*/ 2147483647 h 709"/>
                <a:gd name="T70" fmla="*/ 2147483647 w 516"/>
                <a:gd name="T71" fmla="*/ 2147483647 h 709"/>
                <a:gd name="T72" fmla="*/ 2147483647 w 516"/>
                <a:gd name="T73" fmla="*/ 2147483647 h 709"/>
                <a:gd name="T74" fmla="*/ 2147483647 w 516"/>
                <a:gd name="T75" fmla="*/ 2147483647 h 709"/>
                <a:gd name="T76" fmla="*/ 2147483647 w 516"/>
                <a:gd name="T77" fmla="*/ 2147483647 h 709"/>
                <a:gd name="T78" fmla="*/ 2147483647 w 516"/>
                <a:gd name="T79" fmla="*/ 2147483647 h 709"/>
                <a:gd name="T80" fmla="*/ 2147483647 w 516"/>
                <a:gd name="T81" fmla="*/ 2147483647 h 709"/>
                <a:gd name="T82" fmla="*/ 2147483647 w 516"/>
                <a:gd name="T83" fmla="*/ 2147483647 h 709"/>
                <a:gd name="T84" fmla="*/ 2147483647 w 516"/>
                <a:gd name="T85" fmla="*/ 2147483647 h 709"/>
                <a:gd name="T86" fmla="*/ 2147483647 w 516"/>
                <a:gd name="T87" fmla="*/ 2147483647 h 709"/>
                <a:gd name="T88" fmla="*/ 2147483647 w 516"/>
                <a:gd name="T89" fmla="*/ 2147483647 h 709"/>
                <a:gd name="T90" fmla="*/ 2147483647 w 516"/>
                <a:gd name="T91" fmla="*/ 2147483647 h 709"/>
                <a:gd name="T92" fmla="*/ 2147483647 w 516"/>
                <a:gd name="T93" fmla="*/ 2147483647 h 709"/>
                <a:gd name="T94" fmla="*/ 2147483647 w 516"/>
                <a:gd name="T95" fmla="*/ 2147483647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rgbClr val="000000"/>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29" name="Freeform 398"/>
            <p:cNvSpPr>
              <a:spLocks/>
            </p:cNvSpPr>
            <p:nvPr/>
          </p:nvSpPr>
          <p:spPr bwMode="auto">
            <a:xfrm>
              <a:off x="897259" y="2070210"/>
              <a:ext cx="2118853" cy="1452018"/>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rgbClr val="2C6648"/>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30" name="Freeform 399"/>
            <p:cNvSpPr>
              <a:spLocks/>
            </p:cNvSpPr>
            <p:nvPr/>
          </p:nvSpPr>
          <p:spPr bwMode="auto">
            <a:xfrm>
              <a:off x="1297278" y="3280572"/>
              <a:ext cx="1434444" cy="739551"/>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rgbClr val="2C6648"/>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31" name="Freeform 400"/>
            <p:cNvSpPr>
              <a:spLocks/>
            </p:cNvSpPr>
            <p:nvPr/>
          </p:nvSpPr>
          <p:spPr bwMode="auto">
            <a:xfrm>
              <a:off x="2212947" y="4286778"/>
              <a:ext cx="110942" cy="112495"/>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32" name="Freeform 401"/>
            <p:cNvSpPr>
              <a:spLocks/>
            </p:cNvSpPr>
            <p:nvPr/>
          </p:nvSpPr>
          <p:spPr bwMode="auto">
            <a:xfrm>
              <a:off x="2252011" y="4388856"/>
              <a:ext cx="95318" cy="70830"/>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33" name="Freeform 402"/>
            <p:cNvSpPr>
              <a:spLocks/>
            </p:cNvSpPr>
            <p:nvPr/>
          </p:nvSpPr>
          <p:spPr bwMode="auto">
            <a:xfrm>
              <a:off x="2339516" y="4428439"/>
              <a:ext cx="142195" cy="60413"/>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34" name="Freeform 403"/>
            <p:cNvSpPr>
              <a:spLocks/>
            </p:cNvSpPr>
            <p:nvPr/>
          </p:nvSpPr>
          <p:spPr bwMode="auto">
            <a:xfrm>
              <a:off x="2433270" y="4359691"/>
              <a:ext cx="290639" cy="318736"/>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35" name="Freeform 422"/>
            <p:cNvSpPr>
              <a:spLocks/>
            </p:cNvSpPr>
            <p:nvPr/>
          </p:nvSpPr>
          <p:spPr bwMode="auto">
            <a:xfrm>
              <a:off x="2173883" y="4263862"/>
              <a:ext cx="150007" cy="70830"/>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36" name="Freeform 423"/>
            <p:cNvSpPr>
              <a:spLocks/>
            </p:cNvSpPr>
            <p:nvPr/>
          </p:nvSpPr>
          <p:spPr bwMode="auto">
            <a:xfrm>
              <a:off x="2094192" y="4222197"/>
              <a:ext cx="118756" cy="99996"/>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37" name="Freeform 424"/>
            <p:cNvSpPr>
              <a:spLocks/>
            </p:cNvSpPr>
            <p:nvPr/>
          </p:nvSpPr>
          <p:spPr bwMode="auto">
            <a:xfrm>
              <a:off x="1484787" y="3809715"/>
              <a:ext cx="753161" cy="493729"/>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38" name="Freeform 425"/>
            <p:cNvSpPr>
              <a:spLocks/>
            </p:cNvSpPr>
            <p:nvPr/>
          </p:nvSpPr>
          <p:spPr bwMode="auto">
            <a:xfrm rot="20747712">
              <a:off x="2717659" y="1832721"/>
              <a:ext cx="812539" cy="895793"/>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39" name="Freeform 426"/>
            <p:cNvSpPr>
              <a:spLocks/>
            </p:cNvSpPr>
            <p:nvPr/>
          </p:nvSpPr>
          <p:spPr bwMode="auto">
            <a:xfrm>
              <a:off x="1750425" y="2072293"/>
              <a:ext cx="42189" cy="37498"/>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rgbClr val="FFFFFF"/>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40" name="Freeform 427"/>
            <p:cNvSpPr>
              <a:spLocks/>
            </p:cNvSpPr>
            <p:nvPr/>
          </p:nvSpPr>
          <p:spPr bwMode="auto">
            <a:xfrm>
              <a:off x="2103567" y="2368113"/>
              <a:ext cx="0" cy="4166"/>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rgbClr val="FFFFFF"/>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41" name="Freeform 428"/>
            <p:cNvSpPr>
              <a:spLocks/>
            </p:cNvSpPr>
            <p:nvPr/>
          </p:nvSpPr>
          <p:spPr bwMode="auto">
            <a:xfrm>
              <a:off x="2461396" y="2401445"/>
              <a:ext cx="3125" cy="6250"/>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rgbClr val="FFFFFF"/>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42" name="Freeform 429"/>
            <p:cNvSpPr>
              <a:spLocks/>
            </p:cNvSpPr>
            <p:nvPr/>
          </p:nvSpPr>
          <p:spPr bwMode="auto">
            <a:xfrm>
              <a:off x="2109817" y="1984797"/>
              <a:ext cx="14063" cy="14583"/>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rgbClr val="FFFFFF"/>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43" name="Freeform 430"/>
            <p:cNvSpPr>
              <a:spLocks/>
            </p:cNvSpPr>
            <p:nvPr/>
          </p:nvSpPr>
          <p:spPr bwMode="auto">
            <a:xfrm>
              <a:off x="2297327" y="2453526"/>
              <a:ext cx="143757" cy="120828"/>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rgbClr val="2C6648"/>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44" name="Freeform 431"/>
            <p:cNvSpPr>
              <a:spLocks/>
            </p:cNvSpPr>
            <p:nvPr/>
          </p:nvSpPr>
          <p:spPr bwMode="auto">
            <a:xfrm>
              <a:off x="2181696" y="2091043"/>
              <a:ext cx="598466" cy="399982"/>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rgbClr val="2C6648"/>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45" name="Freeform 432"/>
            <p:cNvSpPr>
              <a:spLocks/>
            </p:cNvSpPr>
            <p:nvPr/>
          </p:nvSpPr>
          <p:spPr bwMode="auto">
            <a:xfrm>
              <a:off x="1662921" y="2024379"/>
              <a:ext cx="159383" cy="145827"/>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rgbClr val="2C6648"/>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46" name="Freeform 433"/>
            <p:cNvSpPr>
              <a:spLocks/>
            </p:cNvSpPr>
            <p:nvPr/>
          </p:nvSpPr>
          <p:spPr bwMode="auto">
            <a:xfrm>
              <a:off x="1831679" y="1970215"/>
              <a:ext cx="145319" cy="93745"/>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rgbClr val="2C6648"/>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47" name="Freeform 434"/>
            <p:cNvSpPr>
              <a:spLocks/>
            </p:cNvSpPr>
            <p:nvPr/>
          </p:nvSpPr>
          <p:spPr bwMode="auto">
            <a:xfrm>
              <a:off x="1772301" y="1920217"/>
              <a:ext cx="109380" cy="62497"/>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rgbClr val="2C6648"/>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48" name="Freeform 435"/>
            <p:cNvSpPr>
              <a:spLocks/>
            </p:cNvSpPr>
            <p:nvPr/>
          </p:nvSpPr>
          <p:spPr bwMode="auto">
            <a:xfrm>
              <a:off x="1987937" y="1982714"/>
              <a:ext cx="92191" cy="81246"/>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rgbClr val="2C6648"/>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49" name="Freeform 436"/>
            <p:cNvSpPr>
              <a:spLocks/>
            </p:cNvSpPr>
            <p:nvPr/>
          </p:nvSpPr>
          <p:spPr bwMode="auto">
            <a:xfrm>
              <a:off x="2081691" y="2032712"/>
              <a:ext cx="35939" cy="45831"/>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rgbClr val="2C6648"/>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50" name="Freeform 437"/>
            <p:cNvSpPr>
              <a:spLocks/>
            </p:cNvSpPr>
            <p:nvPr/>
          </p:nvSpPr>
          <p:spPr bwMode="auto">
            <a:xfrm>
              <a:off x="2072316" y="1968131"/>
              <a:ext cx="215635" cy="104162"/>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rgbClr val="2C6648"/>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51" name="Freeform 438"/>
            <p:cNvSpPr>
              <a:spLocks/>
            </p:cNvSpPr>
            <p:nvPr/>
          </p:nvSpPr>
          <p:spPr bwMode="auto">
            <a:xfrm>
              <a:off x="1901994" y="1903551"/>
              <a:ext cx="43752" cy="37498"/>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rgbClr val="2C6648"/>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52" name="Freeform 439"/>
            <p:cNvSpPr>
              <a:spLocks/>
            </p:cNvSpPr>
            <p:nvPr/>
          </p:nvSpPr>
          <p:spPr bwMode="auto">
            <a:xfrm flipV="1">
              <a:off x="2072316" y="1661895"/>
              <a:ext cx="215635" cy="324986"/>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rgbClr val="2C6648"/>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53" name="Freeform 440"/>
            <p:cNvSpPr>
              <a:spLocks/>
            </p:cNvSpPr>
            <p:nvPr/>
          </p:nvSpPr>
          <p:spPr bwMode="auto">
            <a:xfrm>
              <a:off x="2077003" y="1930632"/>
              <a:ext cx="35940" cy="16666"/>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54" name="Freeform 441"/>
            <p:cNvSpPr>
              <a:spLocks/>
            </p:cNvSpPr>
            <p:nvPr/>
          </p:nvSpPr>
          <p:spPr bwMode="auto">
            <a:xfrm>
              <a:off x="2056690" y="1884801"/>
              <a:ext cx="34377" cy="47915"/>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rgbClr val="2C6648"/>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55" name="Freeform 442"/>
            <p:cNvSpPr>
              <a:spLocks/>
            </p:cNvSpPr>
            <p:nvPr/>
          </p:nvSpPr>
          <p:spPr bwMode="auto">
            <a:xfrm>
              <a:off x="1991062" y="1861886"/>
              <a:ext cx="59378" cy="68746"/>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rgbClr val="2C6648"/>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56" name="Freeform 443"/>
            <p:cNvSpPr>
              <a:spLocks/>
            </p:cNvSpPr>
            <p:nvPr/>
          </p:nvSpPr>
          <p:spPr bwMode="auto">
            <a:xfrm>
              <a:off x="1747300" y="2109791"/>
              <a:ext cx="270325" cy="235407"/>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rgbClr val="2C6648"/>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57" name="Freeform 445"/>
            <p:cNvSpPr>
              <a:spLocks/>
            </p:cNvSpPr>
            <p:nvPr/>
          </p:nvSpPr>
          <p:spPr bwMode="auto">
            <a:xfrm>
              <a:off x="2777037" y="4245113"/>
              <a:ext cx="35940" cy="18749"/>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58" name="Freeform 450"/>
            <p:cNvSpPr>
              <a:spLocks/>
            </p:cNvSpPr>
            <p:nvPr/>
          </p:nvSpPr>
          <p:spPr bwMode="auto">
            <a:xfrm>
              <a:off x="3819275" y="2472275"/>
              <a:ext cx="131256" cy="49998"/>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59" name="Freeform 451"/>
            <p:cNvSpPr>
              <a:spLocks/>
            </p:cNvSpPr>
            <p:nvPr/>
          </p:nvSpPr>
          <p:spPr bwMode="auto">
            <a:xfrm>
              <a:off x="7814781" y="4605513"/>
              <a:ext cx="215635" cy="185409"/>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60" name="Freeform 452"/>
            <p:cNvSpPr>
              <a:spLocks/>
            </p:cNvSpPr>
            <p:nvPr/>
          </p:nvSpPr>
          <p:spPr bwMode="auto">
            <a:xfrm>
              <a:off x="8030416" y="4649262"/>
              <a:ext cx="175008" cy="170826"/>
            </a:xfrm>
            <a:custGeom>
              <a:avLst/>
              <a:gdLst>
                <a:gd name="T0" fmla="*/ 2147483647 w 460"/>
                <a:gd name="T1" fmla="*/ 2147483647 h 443"/>
                <a:gd name="T2" fmla="*/ 2147483647 w 460"/>
                <a:gd name="T3" fmla="*/ 2147483647 h 443"/>
                <a:gd name="T4" fmla="*/ 2147483647 w 460"/>
                <a:gd name="T5" fmla="*/ 2147483647 h 443"/>
                <a:gd name="T6" fmla="*/ 2147483647 w 460"/>
                <a:gd name="T7" fmla="*/ 2147483647 h 443"/>
                <a:gd name="T8" fmla="*/ 2147483647 w 460"/>
                <a:gd name="T9" fmla="*/ 2147483647 h 443"/>
                <a:gd name="T10" fmla="*/ 2147483647 w 460"/>
                <a:gd name="T11" fmla="*/ 2147483647 h 443"/>
                <a:gd name="T12" fmla="*/ 0 w 460"/>
                <a:gd name="T13" fmla="*/ 0 h 443"/>
                <a:gd name="T14" fmla="*/ 0 w 460"/>
                <a:gd name="T15" fmla="*/ 2147483647 h 443"/>
                <a:gd name="T16" fmla="*/ 2147483647 w 460"/>
                <a:gd name="T17" fmla="*/ 2147483647 h 443"/>
                <a:gd name="T18" fmla="*/ 2147483647 w 460"/>
                <a:gd name="T19" fmla="*/ 2147483647 h 443"/>
                <a:gd name="T20" fmla="*/ 2147483647 w 460"/>
                <a:gd name="T21" fmla="*/ 2147483647 h 443"/>
                <a:gd name="T22" fmla="*/ 2147483647 w 460"/>
                <a:gd name="T23" fmla="*/ 2147483647 h 443"/>
                <a:gd name="T24" fmla="*/ 2147483647 w 460"/>
                <a:gd name="T25" fmla="*/ 2147483647 h 443"/>
                <a:gd name="T26" fmla="*/ 2147483647 w 460"/>
                <a:gd name="T27" fmla="*/ 2147483647 h 443"/>
                <a:gd name="T28" fmla="*/ 2147483647 w 460"/>
                <a:gd name="T29" fmla="*/ 2147483647 h 443"/>
                <a:gd name="T30" fmla="*/ 2147483647 w 460"/>
                <a:gd name="T31" fmla="*/ 2147483647 h 443"/>
                <a:gd name="T32" fmla="*/ 2147483647 w 460"/>
                <a:gd name="T33" fmla="*/ 2147483647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grpSp>
          <p:nvGrpSpPr>
            <p:cNvPr id="561" name="Group 453"/>
            <p:cNvGrpSpPr>
              <a:grpSpLocks/>
            </p:cNvGrpSpPr>
            <p:nvPr/>
          </p:nvGrpSpPr>
          <p:grpSpPr bwMode="auto">
            <a:xfrm>
              <a:off x="4292602" y="2860675"/>
              <a:ext cx="250825" cy="368300"/>
              <a:chOff x="2201" y="1250"/>
              <a:chExt cx="133" cy="193"/>
            </a:xfrm>
            <a:solidFill>
              <a:srgbClr val="990099"/>
            </a:solidFill>
          </p:grpSpPr>
          <p:sp>
            <p:nvSpPr>
              <p:cNvPr id="606" name="Freeform 454"/>
              <p:cNvSpPr>
                <a:spLocks/>
              </p:cNvSpPr>
              <p:nvPr/>
            </p:nvSpPr>
            <p:spPr bwMode="auto">
              <a:xfrm>
                <a:off x="2234" y="1250"/>
                <a:ext cx="100" cy="193"/>
              </a:xfrm>
              <a:custGeom>
                <a:avLst/>
                <a:gdLst>
                  <a:gd name="T0" fmla="*/ 31321 w 24"/>
                  <a:gd name="T1" fmla="*/ 168050 h 47"/>
                  <a:gd name="T2" fmla="*/ 21408 w 24"/>
                  <a:gd name="T3" fmla="*/ 158642 h 47"/>
                  <a:gd name="T4" fmla="*/ 52742 w 24"/>
                  <a:gd name="T5" fmla="*/ 139046 h 47"/>
                  <a:gd name="T6" fmla="*/ 47604 w 24"/>
                  <a:gd name="T7" fmla="*/ 120280 h 47"/>
                  <a:gd name="T8" fmla="*/ 41596 w 24"/>
                  <a:gd name="T9" fmla="*/ 105189 h 47"/>
                  <a:gd name="T10" fmla="*/ 16283 w 24"/>
                  <a:gd name="T11" fmla="*/ 105189 h 47"/>
                  <a:gd name="T12" fmla="*/ 21408 w 24"/>
                  <a:gd name="T13" fmla="*/ 77060 h 47"/>
                  <a:gd name="T14" fmla="*/ 5138 w 24"/>
                  <a:gd name="T15" fmla="*/ 86419 h 47"/>
                  <a:gd name="T16" fmla="*/ 0 w 24"/>
                  <a:gd name="T17" fmla="*/ 61969 h 47"/>
                  <a:gd name="T18" fmla="*/ 0 w 24"/>
                  <a:gd name="T19" fmla="*/ 38633 h 47"/>
                  <a:gd name="T20" fmla="*/ 5138 w 24"/>
                  <a:gd name="T21" fmla="*/ 18766 h 47"/>
                  <a:gd name="T22" fmla="*/ 26546 w 24"/>
                  <a:gd name="T23" fmla="*/ 0 h 47"/>
                  <a:gd name="T24" fmla="*/ 41596 w 24"/>
                  <a:gd name="T25" fmla="*/ 4570 h 47"/>
                  <a:gd name="T26" fmla="*/ 36458 w 24"/>
                  <a:gd name="T27" fmla="*/ 29291 h 47"/>
                  <a:gd name="T28" fmla="*/ 67846 w 24"/>
                  <a:gd name="T29" fmla="*/ 29291 h 47"/>
                  <a:gd name="T30" fmla="*/ 57867 w 24"/>
                  <a:gd name="T31" fmla="*/ 52627 h 47"/>
                  <a:gd name="T32" fmla="*/ 47604 w 24"/>
                  <a:gd name="T33" fmla="*/ 72490 h 47"/>
                  <a:gd name="T34" fmla="*/ 67846 w 24"/>
                  <a:gd name="T35" fmla="*/ 81631 h 47"/>
                  <a:gd name="T36" fmla="*/ 89200 w 24"/>
                  <a:gd name="T37" fmla="*/ 115710 h 47"/>
                  <a:gd name="T38" fmla="*/ 99183 w 24"/>
                  <a:gd name="T39" fmla="*/ 139046 h 47"/>
                  <a:gd name="T40" fmla="*/ 99183 w 24"/>
                  <a:gd name="T41" fmla="*/ 152959 h 47"/>
                  <a:gd name="T42" fmla="*/ 120592 w 24"/>
                  <a:gd name="T43" fmla="*/ 152959 h 47"/>
                  <a:gd name="T44" fmla="*/ 115450 w 24"/>
                  <a:gd name="T45" fmla="*/ 186820 h 47"/>
                  <a:gd name="T46" fmla="*/ 125729 w 24"/>
                  <a:gd name="T47" fmla="*/ 191386 h 47"/>
                  <a:gd name="T48" fmla="*/ 89200 w 24"/>
                  <a:gd name="T49" fmla="*/ 206699 h 47"/>
                  <a:gd name="T50" fmla="*/ 57867 w 24"/>
                  <a:gd name="T51" fmla="*/ 211269 h 47"/>
                  <a:gd name="T52" fmla="*/ 41596 w 24"/>
                  <a:gd name="T53" fmla="*/ 216107 h 47"/>
                  <a:gd name="T54" fmla="*/ 21408 w 24"/>
                  <a:gd name="T55" fmla="*/ 216107 h 47"/>
                  <a:gd name="T56" fmla="*/ 5138 w 24"/>
                  <a:gd name="T57" fmla="*/ 220677 h 47"/>
                  <a:gd name="T58" fmla="*/ 26546 w 24"/>
                  <a:gd name="T59" fmla="*/ 200728 h 47"/>
                  <a:gd name="T60" fmla="*/ 31321 w 24"/>
                  <a:gd name="T61" fmla="*/ 182249 h 47"/>
                  <a:gd name="T62" fmla="*/ 16283 w 24"/>
                  <a:gd name="T63" fmla="*/ 177408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607" name="Freeform 455"/>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grpSp>
        <p:sp>
          <p:nvSpPr>
            <p:cNvPr id="562" name="Freeform 458"/>
            <p:cNvSpPr>
              <a:spLocks/>
            </p:cNvSpPr>
            <p:nvPr/>
          </p:nvSpPr>
          <p:spPr bwMode="auto">
            <a:xfrm>
              <a:off x="5275596" y="3709720"/>
              <a:ext cx="73441" cy="43749"/>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63" name="Freeform 507"/>
            <p:cNvSpPr>
              <a:spLocks/>
            </p:cNvSpPr>
            <p:nvPr/>
          </p:nvSpPr>
          <p:spPr bwMode="auto">
            <a:xfrm>
              <a:off x="6342834" y="3095165"/>
              <a:ext cx="1507886" cy="1047869"/>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64" name="Freeform 260"/>
            <p:cNvSpPr>
              <a:spLocks/>
            </p:cNvSpPr>
            <p:nvPr/>
          </p:nvSpPr>
          <p:spPr bwMode="auto">
            <a:xfrm>
              <a:off x="6481904" y="4426355"/>
              <a:ext cx="56253" cy="68748"/>
            </a:xfrm>
            <a:custGeom>
              <a:avLst/>
              <a:gdLst>
                <a:gd name="T0" fmla="*/ 2147483647 w 42"/>
                <a:gd name="T1" fmla="*/ 0 h 54"/>
                <a:gd name="T2" fmla="*/ 0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rgbClr val="63A1CF"/>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65" name="Freeform 261"/>
            <p:cNvSpPr>
              <a:spLocks/>
            </p:cNvSpPr>
            <p:nvPr/>
          </p:nvSpPr>
          <p:spPr bwMode="auto">
            <a:xfrm>
              <a:off x="7205376" y="4143034"/>
              <a:ext cx="54691" cy="54164"/>
            </a:xfrm>
            <a:custGeom>
              <a:avLst/>
              <a:gdLst>
                <a:gd name="T0" fmla="*/ 0 w 42"/>
                <a:gd name="T1" fmla="*/ 2147483647 h 42"/>
                <a:gd name="T2" fmla="*/ 2147483647 w 42"/>
                <a:gd name="T3" fmla="*/ 2147483647 h 42"/>
                <a:gd name="T4" fmla="*/ 2147483647 w 42"/>
                <a:gd name="T5" fmla="*/ 0 h 42"/>
                <a:gd name="T6" fmla="*/ 2147483647 w 42"/>
                <a:gd name="T7" fmla="*/ 2147483647 h 42"/>
                <a:gd name="T8" fmla="*/ 2147483647 w 42"/>
                <a:gd name="T9" fmla="*/ 2147483647 h 42"/>
                <a:gd name="T10" fmla="*/ 2147483647 w 42"/>
                <a:gd name="T11" fmla="*/ 2147483647 h 42"/>
                <a:gd name="T12" fmla="*/ 0 w 42"/>
                <a:gd name="T13" fmla="*/ 214748364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rgbClr val="63A1CF"/>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66" name="Freeform 262"/>
            <p:cNvSpPr>
              <a:spLocks/>
            </p:cNvSpPr>
            <p:nvPr/>
          </p:nvSpPr>
          <p:spPr bwMode="auto">
            <a:xfrm>
              <a:off x="7496015" y="4009707"/>
              <a:ext cx="31252" cy="93746"/>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67" name="Freeform 263"/>
            <p:cNvSpPr>
              <a:spLocks/>
            </p:cNvSpPr>
            <p:nvPr/>
          </p:nvSpPr>
          <p:spPr bwMode="auto">
            <a:xfrm>
              <a:off x="7730402" y="3768051"/>
              <a:ext cx="46877" cy="68748"/>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68" name="Freeform 264"/>
            <p:cNvSpPr>
              <a:spLocks/>
            </p:cNvSpPr>
            <p:nvPr/>
          </p:nvSpPr>
          <p:spPr bwMode="auto">
            <a:xfrm>
              <a:off x="7786654" y="3407651"/>
              <a:ext cx="343767" cy="374983"/>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69" name="Freeform 265"/>
            <p:cNvSpPr>
              <a:spLocks/>
            </p:cNvSpPr>
            <p:nvPr/>
          </p:nvSpPr>
          <p:spPr bwMode="auto">
            <a:xfrm>
              <a:off x="8028854" y="3063915"/>
              <a:ext cx="62503" cy="306237"/>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70" name="Freeform 272"/>
            <p:cNvSpPr>
              <a:spLocks/>
            </p:cNvSpPr>
            <p:nvPr/>
          </p:nvSpPr>
          <p:spPr bwMode="auto">
            <a:xfrm>
              <a:off x="7478827" y="4188865"/>
              <a:ext cx="140632" cy="195825"/>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71" name="Freeform 273"/>
            <p:cNvSpPr>
              <a:spLocks/>
            </p:cNvSpPr>
            <p:nvPr/>
          </p:nvSpPr>
          <p:spPr bwMode="auto">
            <a:xfrm>
              <a:off x="7536642" y="4415939"/>
              <a:ext cx="115631" cy="91663"/>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72" name="Freeform 333"/>
            <p:cNvSpPr>
              <a:spLocks/>
            </p:cNvSpPr>
            <p:nvPr/>
          </p:nvSpPr>
          <p:spPr bwMode="auto">
            <a:xfrm>
              <a:off x="6692851" y="3143078"/>
              <a:ext cx="778163" cy="391649"/>
            </a:xfrm>
            <a:custGeom>
              <a:avLst/>
              <a:gdLst>
                <a:gd name="T0" fmla="*/ 2147483647 w 595"/>
                <a:gd name="T1" fmla="*/ 2147483647 h 301"/>
                <a:gd name="T2" fmla="*/ 2147483647 w 595"/>
                <a:gd name="T3" fmla="*/ 2147483647 h 301"/>
                <a:gd name="T4" fmla="*/ 2147483647 w 595"/>
                <a:gd name="T5" fmla="*/ 2147483647 h 301"/>
                <a:gd name="T6" fmla="*/ 2147483647 w 595"/>
                <a:gd name="T7" fmla="*/ 2147483647 h 301"/>
                <a:gd name="T8" fmla="*/ 2147483647 w 595"/>
                <a:gd name="T9" fmla="*/ 2147483647 h 301"/>
                <a:gd name="T10" fmla="*/ 2147483647 w 595"/>
                <a:gd name="T11" fmla="*/ 2147483647 h 301"/>
                <a:gd name="T12" fmla="*/ 2147483647 w 595"/>
                <a:gd name="T13" fmla="*/ 2147483647 h 301"/>
                <a:gd name="T14" fmla="*/ 2147483647 w 595"/>
                <a:gd name="T15" fmla="*/ 2147483647 h 301"/>
                <a:gd name="T16" fmla="*/ 2147483647 w 595"/>
                <a:gd name="T17" fmla="*/ 2147483647 h 301"/>
                <a:gd name="T18" fmla="*/ 2147483647 w 595"/>
                <a:gd name="T19" fmla="*/ 2147483647 h 301"/>
                <a:gd name="T20" fmla="*/ 2147483647 w 595"/>
                <a:gd name="T21" fmla="*/ 2147483647 h 301"/>
                <a:gd name="T22" fmla="*/ 2147483647 w 595"/>
                <a:gd name="T23" fmla="*/ 2147483647 h 301"/>
                <a:gd name="T24" fmla="*/ 2147483647 w 595"/>
                <a:gd name="T25" fmla="*/ 2147483647 h 301"/>
                <a:gd name="T26" fmla="*/ 2147483647 w 595"/>
                <a:gd name="T27" fmla="*/ 2147483647 h 301"/>
                <a:gd name="T28" fmla="*/ 2147483647 w 595"/>
                <a:gd name="T29" fmla="*/ 2147483647 h 301"/>
                <a:gd name="T30" fmla="*/ 2147483647 w 595"/>
                <a:gd name="T31" fmla="*/ 2147483647 h 301"/>
                <a:gd name="T32" fmla="*/ 2147483647 w 595"/>
                <a:gd name="T33" fmla="*/ 2147483647 h 301"/>
                <a:gd name="T34" fmla="*/ 2147483647 w 595"/>
                <a:gd name="T35" fmla="*/ 2147483647 h 301"/>
                <a:gd name="T36" fmla="*/ 2147483647 w 595"/>
                <a:gd name="T37" fmla="*/ 2147483647 h 301"/>
                <a:gd name="T38" fmla="*/ 2147483647 w 595"/>
                <a:gd name="T39" fmla="*/ 2147483647 h 301"/>
                <a:gd name="T40" fmla="*/ 2147483647 w 595"/>
                <a:gd name="T41" fmla="*/ 2147483647 h 301"/>
                <a:gd name="T42" fmla="*/ 2147483647 w 595"/>
                <a:gd name="T43" fmla="*/ 0 h 301"/>
                <a:gd name="T44" fmla="*/ 2147483647 w 595"/>
                <a:gd name="T45" fmla="*/ 2147483647 h 301"/>
                <a:gd name="T46" fmla="*/ 2147483647 w 595"/>
                <a:gd name="T47" fmla="*/ 2147483647 h 301"/>
                <a:gd name="T48" fmla="*/ 2147483647 w 595"/>
                <a:gd name="T49" fmla="*/ 2147483647 h 301"/>
                <a:gd name="T50" fmla="*/ 2147483647 w 595"/>
                <a:gd name="T51" fmla="*/ 2147483647 h 301"/>
                <a:gd name="T52" fmla="*/ 2147483647 w 595"/>
                <a:gd name="T53" fmla="*/ 2147483647 h 301"/>
                <a:gd name="T54" fmla="*/ 0 w 595"/>
                <a:gd name="T55" fmla="*/ 2147483647 h 301"/>
                <a:gd name="T56" fmla="*/ 2147483647 w 595"/>
                <a:gd name="T57" fmla="*/ 2147483647 h 301"/>
                <a:gd name="T58" fmla="*/ 2147483647 w 595"/>
                <a:gd name="T59" fmla="*/ 2147483647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73" name="Line 449"/>
            <p:cNvSpPr>
              <a:spLocks noChangeShapeType="1"/>
            </p:cNvSpPr>
            <p:nvPr/>
          </p:nvSpPr>
          <p:spPr bwMode="auto">
            <a:xfrm>
              <a:off x="7441326" y="4207615"/>
              <a:ext cx="0" cy="0"/>
            </a:xfrm>
            <a:prstGeom prst="line">
              <a:avLst/>
            </a:prstGeom>
            <a:noFill/>
            <a:ln w="0">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74" name="Freeform 506"/>
            <p:cNvSpPr>
              <a:spLocks/>
            </p:cNvSpPr>
            <p:nvPr/>
          </p:nvSpPr>
          <p:spPr bwMode="auto">
            <a:xfrm>
              <a:off x="7589770" y="3493063"/>
              <a:ext cx="123444" cy="154160"/>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0 w 78"/>
                <a:gd name="T9" fmla="*/ 2147483647 h 98"/>
                <a:gd name="T10" fmla="*/ 0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2147483647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0 h 98"/>
                <a:gd name="T64" fmla="*/ 2147483647 w 78"/>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75" name="Freeform 517"/>
            <p:cNvSpPr>
              <a:spLocks/>
            </p:cNvSpPr>
            <p:nvPr/>
          </p:nvSpPr>
          <p:spPr bwMode="auto">
            <a:xfrm>
              <a:off x="7638210" y="3632641"/>
              <a:ext cx="84379" cy="104162"/>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rgbClr val="FFFFFF">
                <a:lumMod val="85000"/>
              </a:srgbClr>
            </a:solidFill>
            <a:ln w="9525" cap="flat" cmpd="sng">
              <a:solidFill>
                <a:srgbClr val="AAE2CA">
                  <a:lumMod val="90000"/>
                </a:srgbClr>
              </a:solidFill>
              <a:prstDash val="solid"/>
              <a:round/>
              <a:headEnd type="none" w="med" len="med"/>
              <a:tailEnd type="none" w="med" len="med"/>
            </a:ln>
            <a:effectLst/>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76" name="Freeform 411"/>
            <p:cNvSpPr>
              <a:spLocks/>
            </p:cNvSpPr>
            <p:nvPr/>
          </p:nvSpPr>
          <p:spPr bwMode="auto">
            <a:xfrm>
              <a:off x="2919232" y="5365897"/>
              <a:ext cx="126568" cy="166659"/>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77" name="Freeform 420"/>
            <p:cNvSpPr>
              <a:spLocks/>
            </p:cNvSpPr>
            <p:nvPr/>
          </p:nvSpPr>
          <p:spPr bwMode="auto">
            <a:xfrm>
              <a:off x="2372330" y="4674261"/>
              <a:ext cx="320328" cy="393732"/>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78" name="Freeform 413"/>
            <p:cNvSpPr>
              <a:spLocks/>
            </p:cNvSpPr>
            <p:nvPr/>
          </p:nvSpPr>
          <p:spPr bwMode="auto">
            <a:xfrm>
              <a:off x="2577027" y="4551349"/>
              <a:ext cx="884418" cy="910377"/>
            </a:xfrm>
            <a:custGeom>
              <a:avLst/>
              <a:gdLst>
                <a:gd name="T0" fmla="*/ 449369 w 10000"/>
                <a:gd name="T1" fmla="*/ 714947 h 10000"/>
                <a:gd name="T2" fmla="*/ 413116 w 10000"/>
                <a:gd name="T3" fmla="*/ 771079 h 10000"/>
                <a:gd name="T4" fmla="*/ 369611 w 10000"/>
                <a:gd name="T5" fmla="*/ 820103 h 10000"/>
                <a:gd name="T6" fmla="*/ 384113 w 10000"/>
                <a:gd name="T7" fmla="*/ 827119 h 10000"/>
                <a:gd name="T8" fmla="*/ 442119 w 10000"/>
                <a:gd name="T9" fmla="*/ 869126 h 10000"/>
                <a:gd name="T10" fmla="*/ 471121 w 10000"/>
                <a:gd name="T11" fmla="*/ 890176 h 10000"/>
                <a:gd name="T12" fmla="*/ 536378 w 10000"/>
                <a:gd name="T13" fmla="*/ 827119 h 10000"/>
                <a:gd name="T14" fmla="*/ 587045 w 10000"/>
                <a:gd name="T15" fmla="*/ 693898 h 10000"/>
                <a:gd name="T16" fmla="*/ 717558 w 10000"/>
                <a:gd name="T17" fmla="*/ 637858 h 10000"/>
                <a:gd name="T18" fmla="*/ 746561 w 10000"/>
                <a:gd name="T19" fmla="*/ 602775 h 10000"/>
                <a:gd name="T20" fmla="*/ 775476 w 10000"/>
                <a:gd name="T21" fmla="*/ 539719 h 10000"/>
                <a:gd name="T22" fmla="*/ 789977 w 10000"/>
                <a:gd name="T23" fmla="*/ 406589 h 10000"/>
                <a:gd name="T24" fmla="*/ 884237 w 10000"/>
                <a:gd name="T25" fmla="*/ 308450 h 10000"/>
                <a:gd name="T26" fmla="*/ 869736 w 10000"/>
                <a:gd name="T27" fmla="*/ 238285 h 10000"/>
                <a:gd name="T28" fmla="*/ 761063 w 10000"/>
                <a:gd name="T29" fmla="*/ 189261 h 10000"/>
                <a:gd name="T30" fmla="*/ 666803 w 10000"/>
                <a:gd name="T31" fmla="*/ 175229 h 10000"/>
                <a:gd name="T32" fmla="*/ 594296 w 10000"/>
                <a:gd name="T33" fmla="*/ 133221 h 10000"/>
                <a:gd name="T34" fmla="*/ 536378 w 10000"/>
                <a:gd name="T35" fmla="*/ 77090 h 10000"/>
                <a:gd name="T36" fmla="*/ 507375 w 10000"/>
                <a:gd name="T37" fmla="*/ 21049 h 10000"/>
                <a:gd name="T38" fmla="*/ 449369 w 10000"/>
                <a:gd name="T39" fmla="*/ 77090 h 10000"/>
                <a:gd name="T40" fmla="*/ 405865 w 10000"/>
                <a:gd name="T41" fmla="*/ 70073 h 10000"/>
                <a:gd name="T42" fmla="*/ 384113 w 10000"/>
                <a:gd name="T43" fmla="*/ 77090 h 10000"/>
                <a:gd name="T44" fmla="*/ 326195 w 10000"/>
                <a:gd name="T45" fmla="*/ 91123 h 10000"/>
                <a:gd name="T46" fmla="*/ 311694 w 10000"/>
                <a:gd name="T47" fmla="*/ 28066 h 10000"/>
                <a:gd name="T48" fmla="*/ 282691 w 10000"/>
                <a:gd name="T49" fmla="*/ 0 h 10000"/>
                <a:gd name="T50" fmla="*/ 253688 w 10000"/>
                <a:gd name="T51" fmla="*/ 28066 h 10000"/>
                <a:gd name="T52" fmla="*/ 217434 w 10000"/>
                <a:gd name="T53" fmla="*/ 63057 h 10000"/>
                <a:gd name="T54" fmla="*/ 159428 w 10000"/>
                <a:gd name="T55" fmla="*/ 105155 h 10000"/>
                <a:gd name="T56" fmla="*/ 79758 w 10000"/>
                <a:gd name="T57" fmla="*/ 98139 h 10000"/>
                <a:gd name="T58" fmla="*/ 72507 w 10000"/>
                <a:gd name="T59" fmla="*/ 210311 h 10000"/>
                <a:gd name="T60" fmla="*/ 50755 w 10000"/>
                <a:gd name="T61" fmla="*/ 217327 h 10000"/>
                <a:gd name="T62" fmla="*/ 0 w 10000"/>
                <a:gd name="T63" fmla="*/ 273368 h 10000"/>
                <a:gd name="T64" fmla="*/ 29003 w 10000"/>
                <a:gd name="T65" fmla="*/ 336424 h 10000"/>
                <a:gd name="T66" fmla="*/ 72507 w 10000"/>
                <a:gd name="T67" fmla="*/ 364490 h 10000"/>
                <a:gd name="T68" fmla="*/ 87009 w 10000"/>
                <a:gd name="T69" fmla="*/ 371506 h 10000"/>
                <a:gd name="T70" fmla="*/ 124766 w 10000"/>
                <a:gd name="T71" fmla="*/ 375516 h 10000"/>
                <a:gd name="T72" fmla="*/ 165264 w 10000"/>
                <a:gd name="T73" fmla="*/ 354102 h 10000"/>
                <a:gd name="T74" fmla="*/ 195682 w 10000"/>
                <a:gd name="T75" fmla="*/ 392556 h 10000"/>
                <a:gd name="T76" fmla="*/ 289941 w 10000"/>
                <a:gd name="T77" fmla="*/ 434563 h 10000"/>
                <a:gd name="T78" fmla="*/ 304443 w 10000"/>
                <a:gd name="T79" fmla="*/ 483678 h 10000"/>
                <a:gd name="T80" fmla="*/ 347859 w 10000"/>
                <a:gd name="T81" fmla="*/ 518669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79" name="Freeform 409"/>
            <p:cNvSpPr>
              <a:spLocks/>
            </p:cNvSpPr>
            <p:nvPr/>
          </p:nvSpPr>
          <p:spPr bwMode="auto">
            <a:xfrm>
              <a:off x="2564526" y="5153406"/>
              <a:ext cx="471898" cy="947874"/>
            </a:xfrm>
            <a:custGeom>
              <a:avLst/>
              <a:gdLst>
                <a:gd name="T0" fmla="*/ 16966267 w 10000"/>
                <a:gd name="T1" fmla="*/ 26491840 h 10001"/>
                <a:gd name="T2" fmla="*/ 17326608 w 10000"/>
                <a:gd name="T3" fmla="*/ 22917709 h 10001"/>
                <a:gd name="T4" fmla="*/ 18049467 w 10000"/>
                <a:gd name="T5" fmla="*/ 20762389 h 10001"/>
                <a:gd name="T6" fmla="*/ 20576161 w 10000"/>
                <a:gd name="T7" fmla="*/ 15751442 h 10001"/>
                <a:gd name="T8" fmla="*/ 21657137 w 10000"/>
                <a:gd name="T9" fmla="*/ 14323533 h 10001"/>
                <a:gd name="T10" fmla="*/ 22379996 w 10000"/>
                <a:gd name="T11" fmla="*/ 10021991 h 10001"/>
                <a:gd name="T12" fmla="*/ 22019654 w 10000"/>
                <a:gd name="T13" fmla="*/ 9312585 h 10001"/>
                <a:gd name="T14" fmla="*/ 20936502 w 10000"/>
                <a:gd name="T15" fmla="*/ 10749402 h 10001"/>
                <a:gd name="T16" fmla="*/ 18770102 w 10000"/>
                <a:gd name="T17" fmla="*/ 12886716 h 10001"/>
                <a:gd name="T18" fmla="*/ 16966267 w 10000"/>
                <a:gd name="T19" fmla="*/ 12177216 h 10001"/>
                <a:gd name="T20" fmla="*/ 17326608 w 10000"/>
                <a:gd name="T21" fmla="*/ 7157265 h 10001"/>
                <a:gd name="T22" fmla="*/ 16243409 w 10000"/>
                <a:gd name="T23" fmla="*/ 5729451 h 10001"/>
                <a:gd name="T24" fmla="*/ 14077009 w 10000"/>
                <a:gd name="T25" fmla="*/ 4301542 h 10001"/>
                <a:gd name="T26" fmla="*/ 12993809 w 10000"/>
                <a:gd name="T27" fmla="*/ 2864726 h 10001"/>
                <a:gd name="T28" fmla="*/ 11912880 w 10000"/>
                <a:gd name="T29" fmla="*/ 0 h 10001"/>
                <a:gd name="T30" fmla="*/ 10467116 w 10000"/>
                <a:gd name="T31" fmla="*/ 727411 h 10001"/>
                <a:gd name="T32" fmla="*/ 10106822 w 10000"/>
                <a:gd name="T33" fmla="*/ 1427909 h 10001"/>
                <a:gd name="T34" fmla="*/ 8302987 w 10000"/>
                <a:gd name="T35" fmla="*/ 727411 h 10001"/>
                <a:gd name="T36" fmla="*/ 7580128 w 10000"/>
                <a:gd name="T37" fmla="*/ 727411 h 10001"/>
                <a:gd name="T38" fmla="*/ 7112351 w 10000"/>
                <a:gd name="T39" fmla="*/ 1176404 h 10001"/>
                <a:gd name="T40" fmla="*/ 7219787 w 10000"/>
                <a:gd name="T41" fmla="*/ 2155225 h 10001"/>
                <a:gd name="T42" fmla="*/ 6859446 w 10000"/>
                <a:gd name="T43" fmla="*/ 5010948 h 10001"/>
                <a:gd name="T44" fmla="*/ 5776293 w 10000"/>
                <a:gd name="T45" fmla="*/ 7157265 h 10001"/>
                <a:gd name="T46" fmla="*/ 5776293 w 10000"/>
                <a:gd name="T47" fmla="*/ 11449899 h 10001"/>
                <a:gd name="T48" fmla="*/ 5053387 w 10000"/>
                <a:gd name="T49" fmla="*/ 14323533 h 10001"/>
                <a:gd name="T50" fmla="*/ 3970235 w 10000"/>
                <a:gd name="T51" fmla="*/ 23627115 h 10001"/>
                <a:gd name="T52" fmla="*/ 4330529 w 10000"/>
                <a:gd name="T53" fmla="*/ 30784380 h 10001"/>
                <a:gd name="T54" fmla="*/ 2166400 w 10000"/>
                <a:gd name="T55" fmla="*/ 40105873 h 10001"/>
                <a:gd name="T56" fmla="*/ 1803835 w 10000"/>
                <a:gd name="T57" fmla="*/ 50127863 h 10001"/>
                <a:gd name="T58" fmla="*/ 1803835 w 10000"/>
                <a:gd name="T59" fmla="*/ 55147909 h 10001"/>
                <a:gd name="T60" fmla="*/ 1443494 w 10000"/>
                <a:gd name="T61" fmla="*/ 60158856 h 10001"/>
                <a:gd name="T62" fmla="*/ 2166400 w 10000"/>
                <a:gd name="T63" fmla="*/ 63032585 h 10001"/>
                <a:gd name="T64" fmla="*/ 1083200 w 10000"/>
                <a:gd name="T65" fmla="*/ 74482389 h 10001"/>
                <a:gd name="T66" fmla="*/ 0 w 10000"/>
                <a:gd name="T67" fmla="*/ 79493432 h 10001"/>
                <a:gd name="T68" fmla="*/ 360341 w 10000"/>
                <a:gd name="T69" fmla="*/ 83076566 h 10001"/>
                <a:gd name="T70" fmla="*/ 1533047 w 10000"/>
                <a:gd name="T71" fmla="*/ 88437763 h 10001"/>
                <a:gd name="T72" fmla="*/ 5315234 w 10000"/>
                <a:gd name="T73" fmla="*/ 89802748 h 10001"/>
                <a:gd name="T74" fmla="*/ 4883317 w 10000"/>
                <a:gd name="T75" fmla="*/ 87854014 h 10001"/>
                <a:gd name="T76" fmla="*/ 5053387 w 10000"/>
                <a:gd name="T77" fmla="*/ 84504380 h 10001"/>
                <a:gd name="T78" fmla="*/ 6044858 w 10000"/>
                <a:gd name="T79" fmla="*/ 81558915 h 10001"/>
                <a:gd name="T80" fmla="*/ 7083257 w 10000"/>
                <a:gd name="T81" fmla="*/ 77086702 h 10001"/>
                <a:gd name="T82" fmla="*/ 8208987 w 10000"/>
                <a:gd name="T83" fmla="*/ 74931477 h 10001"/>
                <a:gd name="T84" fmla="*/ 8663281 w 10000"/>
                <a:gd name="T85" fmla="*/ 70899255 h 10001"/>
                <a:gd name="T86" fmla="*/ 7580128 w 10000"/>
                <a:gd name="T87" fmla="*/ 69471441 h 10001"/>
                <a:gd name="T88" fmla="*/ 6859446 w 10000"/>
                <a:gd name="T89" fmla="*/ 66597713 h 10001"/>
                <a:gd name="T90" fmla="*/ 8457398 w 10000"/>
                <a:gd name="T91" fmla="*/ 65196812 h 10001"/>
                <a:gd name="T92" fmla="*/ 8887092 w 10000"/>
                <a:gd name="T93" fmla="*/ 62574589 h 10001"/>
                <a:gd name="T94" fmla="*/ 9746480 w 10000"/>
                <a:gd name="T95" fmla="*/ 59449451 h 10001"/>
                <a:gd name="T96" fmla="*/ 10697645 w 10000"/>
                <a:gd name="T97" fmla="*/ 58281954 h 10001"/>
                <a:gd name="T98" fmla="*/ 10829680 w 10000"/>
                <a:gd name="T99" fmla="*/ 55147909 h 10001"/>
                <a:gd name="T100" fmla="*/ 12168009 w 10000"/>
                <a:gd name="T101" fmla="*/ 53172262 h 10001"/>
                <a:gd name="T102" fmla="*/ 12031480 w 10000"/>
                <a:gd name="T103" fmla="*/ 51744353 h 10001"/>
                <a:gd name="T104" fmla="*/ 12273174 w 10000"/>
                <a:gd name="T105" fmla="*/ 50127863 h 10001"/>
                <a:gd name="T106" fmla="*/ 12993809 w 10000"/>
                <a:gd name="T107" fmla="*/ 47272140 h 10001"/>
                <a:gd name="T108" fmla="*/ 14743950 w 10000"/>
                <a:gd name="T109" fmla="*/ 47173396 h 10001"/>
                <a:gd name="T110" fmla="*/ 17324338 w 10000"/>
                <a:gd name="T111" fmla="*/ 45305496 h 10001"/>
                <a:gd name="T112" fmla="*/ 18409761 w 10000"/>
                <a:gd name="T113" fmla="*/ 40105873 h 10001"/>
                <a:gd name="T114" fmla="*/ 19130443 w 10000"/>
                <a:gd name="T115" fmla="*/ 36513831 h 10001"/>
                <a:gd name="T116" fmla="*/ 18409761 w 10000"/>
                <a:gd name="T117" fmla="*/ 33658108 h 10001"/>
                <a:gd name="T118" fmla="*/ 17326608 w 10000"/>
                <a:gd name="T119" fmla="*/ 31511791 h 10001"/>
                <a:gd name="T120" fmla="*/ 17290797 w 10000"/>
                <a:gd name="T121" fmla="*/ 31053795 h 10001"/>
                <a:gd name="T122" fmla="*/ 16966267 w 10000"/>
                <a:gd name="T123" fmla="*/ 30083882 h 10001"/>
                <a:gd name="T124" fmla="*/ 16966267 w 10000"/>
                <a:gd name="T125" fmla="*/ 26491840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80" name="Freeform 444"/>
            <p:cNvSpPr>
              <a:spLocks/>
            </p:cNvSpPr>
            <p:nvPr/>
          </p:nvSpPr>
          <p:spPr bwMode="auto">
            <a:xfrm>
              <a:off x="2500461" y="5053411"/>
              <a:ext cx="242199" cy="1179114"/>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1981509999 w 14463"/>
                <a:gd name="T47" fmla="*/ 2147483647 h 11339"/>
                <a:gd name="T48" fmla="*/ 2004313902 w 14463"/>
                <a:gd name="T49" fmla="*/ 2147483647 h 11339"/>
                <a:gd name="T50" fmla="*/ 2084943939 w 14463"/>
                <a:gd name="T51" fmla="*/ 2147483647 h 11339"/>
                <a:gd name="T52" fmla="*/ 2039060011 w 14463"/>
                <a:gd name="T53" fmla="*/ 2147483647 h 11339"/>
                <a:gd name="T54" fmla="*/ 1901151566 w 14463"/>
                <a:gd name="T55" fmla="*/ 2147483647 h 11339"/>
                <a:gd name="T56" fmla="*/ 2147483647 w 14463"/>
                <a:gd name="T57" fmla="*/ 2147483647 h 11339"/>
                <a:gd name="T58" fmla="*/ 2147483647 w 14463"/>
                <a:gd name="T59" fmla="*/ 2147483647 h 11339"/>
                <a:gd name="T60" fmla="*/ 2147483647 w 14463"/>
                <a:gd name="T61" fmla="*/ 2147483647 h 11339"/>
                <a:gd name="T62" fmla="*/ 1000663624 w 14463"/>
                <a:gd name="T63" fmla="*/ 2147483647 h 11339"/>
                <a:gd name="T64" fmla="*/ 0 w 14463"/>
                <a:gd name="T65" fmla="*/ 2147483647 h 11339"/>
                <a:gd name="T66" fmla="*/ 405041421 w 14463"/>
                <a:gd name="T67" fmla="*/ 2147483647 h 11339"/>
                <a:gd name="T68" fmla="*/ 564400887 w 14463"/>
                <a:gd name="T69" fmla="*/ 2147483647 h 11339"/>
                <a:gd name="T70" fmla="*/ 1260736588 w 14463"/>
                <a:gd name="T71" fmla="*/ 2147483647 h 11339"/>
                <a:gd name="T72" fmla="*/ 719682527 w 14463"/>
                <a:gd name="T73" fmla="*/ 2147483647 h 11339"/>
                <a:gd name="T74" fmla="*/ 1112781475 w 14463"/>
                <a:gd name="T75" fmla="*/ 2147483647 h 11339"/>
                <a:gd name="T76" fmla="*/ 1563706825 w 14463"/>
                <a:gd name="T77" fmla="*/ 2147483647 h 11339"/>
                <a:gd name="T78" fmla="*/ 1651120182 w 14463"/>
                <a:gd name="T79" fmla="*/ 2147483647 h 11339"/>
                <a:gd name="T80" fmla="*/ 21422223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81" name="Freeform 410"/>
            <p:cNvSpPr>
              <a:spLocks/>
            </p:cNvSpPr>
            <p:nvPr/>
          </p:nvSpPr>
          <p:spPr bwMode="auto">
            <a:xfrm>
              <a:off x="2820789" y="5105491"/>
              <a:ext cx="200010" cy="187492"/>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82" name="Freeform 412"/>
            <p:cNvSpPr>
              <a:spLocks/>
            </p:cNvSpPr>
            <p:nvPr/>
          </p:nvSpPr>
          <p:spPr bwMode="auto">
            <a:xfrm>
              <a:off x="2667656" y="4897167"/>
              <a:ext cx="265638" cy="287487"/>
            </a:xfrm>
            <a:custGeom>
              <a:avLst/>
              <a:gdLst>
                <a:gd name="T0" fmla="*/ 2147483647 w 10141"/>
                <a:gd name="T1" fmla="*/ 2147483647 h 10000"/>
                <a:gd name="T2" fmla="*/ 2147483647 w 10141"/>
                <a:gd name="T3" fmla="*/ 2147483647 h 10000"/>
                <a:gd name="T4" fmla="*/ 2147483647 w 10141"/>
                <a:gd name="T5" fmla="*/ 2147483647 h 10000"/>
                <a:gd name="T6" fmla="*/ 2147483647 w 10141"/>
                <a:gd name="T7" fmla="*/ 2147483647 h 10000"/>
                <a:gd name="T8" fmla="*/ 2147483647 w 10141"/>
                <a:gd name="T9" fmla="*/ 2147483647 h 10000"/>
                <a:gd name="T10" fmla="*/ 2147483647 w 10141"/>
                <a:gd name="T11" fmla="*/ 2147483647 h 10000"/>
                <a:gd name="T12" fmla="*/ 2147483647 w 10141"/>
                <a:gd name="T13" fmla="*/ 2147483647 h 10000"/>
                <a:gd name="T14" fmla="*/ 2147483647 w 10141"/>
                <a:gd name="T15" fmla="*/ 2147483647 h 10000"/>
                <a:gd name="T16" fmla="*/ 2147483647 w 10141"/>
                <a:gd name="T17" fmla="*/ 2147483647 h 10000"/>
                <a:gd name="T18" fmla="*/ 2147483647 w 10141"/>
                <a:gd name="T19" fmla="*/ 2147483647 h 10000"/>
                <a:gd name="T20" fmla="*/ 2147483647 w 10141"/>
                <a:gd name="T21" fmla="*/ 2147483647 h 10000"/>
                <a:gd name="T22" fmla="*/ 2147483647 w 10141"/>
                <a:gd name="T23" fmla="*/ 2147483647 h 10000"/>
                <a:gd name="T24" fmla="*/ 2147483647 w 10141"/>
                <a:gd name="T25" fmla="*/ 559694835 h 10000"/>
                <a:gd name="T26" fmla="*/ 2147483647 w 10141"/>
                <a:gd name="T27" fmla="*/ 0 h 10000"/>
                <a:gd name="T28" fmla="*/ 2147483647 w 10141"/>
                <a:gd name="T29" fmla="*/ 1679062236 h 10000"/>
                <a:gd name="T30" fmla="*/ 660320876 w 10141"/>
                <a:gd name="T31" fmla="*/ 2147483647 h 10000"/>
                <a:gd name="T32" fmla="*/ 1529502540 w 10141"/>
                <a:gd name="T33" fmla="*/ 2147483647 h 10000"/>
                <a:gd name="T34" fmla="*/ 928639091 w 10141"/>
                <a:gd name="T35" fmla="*/ 2147483647 h 10000"/>
                <a:gd name="T36" fmla="*/ 437003296 w 10141"/>
                <a:gd name="T37" fmla="*/ 2147483647 h 10000"/>
                <a:gd name="T38" fmla="*/ 3210630 w 10141"/>
                <a:gd name="T39" fmla="*/ 2147483647 h 10000"/>
                <a:gd name="T40" fmla="*/ 716548999 w 10141"/>
                <a:gd name="T41" fmla="*/ 2147483647 h 10000"/>
                <a:gd name="T42" fmla="*/ 1963295205 w 10141"/>
                <a:gd name="T43" fmla="*/ 2147483647 h 10000"/>
                <a:gd name="T44" fmla="*/ 1529502540 w 10141"/>
                <a:gd name="T45" fmla="*/ 2147483647 h 10000"/>
                <a:gd name="T46" fmla="*/ 2147483647 w 10141"/>
                <a:gd name="T47" fmla="*/ 2147483647 h 10000"/>
                <a:gd name="T48" fmla="*/ 2147483647 w 10141"/>
                <a:gd name="T49" fmla="*/ 2147483647 h 10000"/>
                <a:gd name="T50" fmla="*/ 2147483647 w 10141"/>
                <a:gd name="T51" fmla="*/ 2147483647 h 10000"/>
                <a:gd name="T52" fmla="*/ 2147483647 w 10141"/>
                <a:gd name="T53" fmla="*/ 2147483647 h 10000"/>
                <a:gd name="T54" fmla="*/ 2147483647 w 10141"/>
                <a:gd name="T55" fmla="*/ 2147483647 h 10000"/>
                <a:gd name="T56" fmla="*/ 2147483647 w 10141"/>
                <a:gd name="T57" fmla="*/ 2147483647 h 10000"/>
                <a:gd name="T58" fmla="*/ 2147483647 w 10141"/>
                <a:gd name="T59" fmla="*/ 2147483647 h 10000"/>
                <a:gd name="T60" fmla="*/ 2147483647 w 10141"/>
                <a:gd name="T61" fmla="*/ 2147483647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83" name="Freeform 405"/>
            <p:cNvSpPr>
              <a:spLocks/>
            </p:cNvSpPr>
            <p:nvPr/>
          </p:nvSpPr>
          <p:spPr bwMode="auto">
            <a:xfrm>
              <a:off x="2531713" y="4628430"/>
              <a:ext cx="195321" cy="139576"/>
            </a:xfrm>
            <a:custGeom>
              <a:avLst/>
              <a:gdLst>
                <a:gd name="T0" fmla="*/ 0 w 10000"/>
                <a:gd name="T1" fmla="*/ 10602895 h 10000"/>
                <a:gd name="T2" fmla="*/ 0 w 10000"/>
                <a:gd name="T3" fmla="*/ 10602895 h 10000"/>
                <a:gd name="T4" fmla="*/ 14889450 w 10000"/>
                <a:gd name="T5" fmla="*/ 15147797 h 10000"/>
                <a:gd name="T6" fmla="*/ 23823428 w 10000"/>
                <a:gd name="T7" fmla="*/ 19689975 h 10000"/>
                <a:gd name="T8" fmla="*/ 35735152 w 10000"/>
                <a:gd name="T9" fmla="*/ 19689975 h 10000"/>
                <a:gd name="T10" fmla="*/ 41690995 w 10000"/>
                <a:gd name="T11" fmla="*/ 24234891 h 10000"/>
                <a:gd name="T12" fmla="*/ 39219212 w 10000"/>
                <a:gd name="T13" fmla="*/ 22255565 h 10000"/>
                <a:gd name="T14" fmla="*/ 41690995 w 10000"/>
                <a:gd name="T15" fmla="*/ 24234891 h 10000"/>
                <a:gd name="T16" fmla="*/ 47646857 w 10000"/>
                <a:gd name="T17" fmla="*/ 27263978 h 10000"/>
                <a:gd name="T18" fmla="*/ 53602719 w 10000"/>
                <a:gd name="T19" fmla="*/ 10602895 h 10000"/>
                <a:gd name="T20" fmla="*/ 50624602 w 10000"/>
                <a:gd name="T21" fmla="*/ 3029087 h 10000"/>
                <a:gd name="T22" fmla="*/ 74448031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84" name="Freeform 407"/>
            <p:cNvSpPr>
              <a:spLocks/>
            </p:cNvSpPr>
            <p:nvPr/>
          </p:nvSpPr>
          <p:spPr bwMode="auto">
            <a:xfrm>
              <a:off x="2853603" y="4461770"/>
              <a:ext cx="118756" cy="179159"/>
            </a:xfrm>
            <a:custGeom>
              <a:avLst/>
              <a:gdLst>
                <a:gd name="T0" fmla="*/ 2147483647 w 90"/>
                <a:gd name="T1" fmla="*/ 2147483647 h 138"/>
                <a:gd name="T2" fmla="*/ 2147483647 w 90"/>
                <a:gd name="T3" fmla="*/ 2147483647 h 138"/>
                <a:gd name="T4" fmla="*/ 2147483647 w 90"/>
                <a:gd name="T5" fmla="*/ 2147483647 h 138"/>
                <a:gd name="T6" fmla="*/ 2147483647 w 90"/>
                <a:gd name="T7" fmla="*/ 2147483647 h 138"/>
                <a:gd name="T8" fmla="*/ 2147483647 w 90"/>
                <a:gd name="T9" fmla="*/ 2147483647 h 138"/>
                <a:gd name="T10" fmla="*/ 2147483647 w 90"/>
                <a:gd name="T11" fmla="*/ 2147483647 h 138"/>
                <a:gd name="T12" fmla="*/ 2147483647 w 90"/>
                <a:gd name="T13" fmla="*/ 2147483647 h 138"/>
                <a:gd name="T14" fmla="*/ 2147483647 w 90"/>
                <a:gd name="T15" fmla="*/ 0 h 138"/>
                <a:gd name="T16" fmla="*/ 2147483647 w 90"/>
                <a:gd name="T17" fmla="*/ 2147483647 h 138"/>
                <a:gd name="T18" fmla="*/ 0 w 90"/>
                <a:gd name="T19" fmla="*/ 2147483647 h 138"/>
                <a:gd name="T20" fmla="*/ 2147483647 w 90"/>
                <a:gd name="T21" fmla="*/ 2147483647 h 138"/>
                <a:gd name="T22" fmla="*/ 2147483647 w 90"/>
                <a:gd name="T23" fmla="*/ 2147483647 h 138"/>
                <a:gd name="T24" fmla="*/ 2147483647 w 90"/>
                <a:gd name="T25" fmla="*/ 2147483647 h 138"/>
                <a:gd name="T26" fmla="*/ 2147483647 w 90"/>
                <a:gd name="T27" fmla="*/ 2147483647 h 138"/>
                <a:gd name="T28" fmla="*/ 2147483647 w 90"/>
                <a:gd name="T29" fmla="*/ 2147483647 h 138"/>
                <a:gd name="T30" fmla="*/ 2147483647 w 90"/>
                <a:gd name="T31" fmla="*/ 2147483647 h 138"/>
                <a:gd name="T32" fmla="*/ 2147483647 w 90"/>
                <a:gd name="T33" fmla="*/ 2147483647 h 138"/>
                <a:gd name="T34" fmla="*/ 2147483647 w 90"/>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85" name="Freeform 408"/>
            <p:cNvSpPr>
              <a:spLocks/>
            </p:cNvSpPr>
            <p:nvPr/>
          </p:nvSpPr>
          <p:spPr bwMode="auto">
            <a:xfrm>
              <a:off x="3036424" y="4526350"/>
              <a:ext cx="76567" cy="93746"/>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0 h 72"/>
                <a:gd name="T12" fmla="*/ 2147483647 w 60"/>
                <a:gd name="T13" fmla="*/ 0 h 72"/>
                <a:gd name="T14" fmla="*/ 0 w 60"/>
                <a:gd name="T15" fmla="*/ 2147483647 h 72"/>
                <a:gd name="T16" fmla="*/ 2147483647 w 60"/>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86" name="Freeform 417"/>
            <p:cNvSpPr>
              <a:spLocks/>
            </p:cNvSpPr>
            <p:nvPr/>
          </p:nvSpPr>
          <p:spPr bwMode="auto">
            <a:xfrm>
              <a:off x="2942670" y="4522184"/>
              <a:ext cx="96880" cy="110412"/>
            </a:xfrm>
            <a:custGeom>
              <a:avLst/>
              <a:gdLst>
                <a:gd name="T0" fmla="*/ 2147483647 w 72"/>
                <a:gd name="T1" fmla="*/ 2147483647 h 84"/>
                <a:gd name="T2" fmla="*/ 2147483647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0 h 84"/>
                <a:gd name="T12" fmla="*/ 2147483647 w 72"/>
                <a:gd name="T13" fmla="*/ 2147483647 h 84"/>
                <a:gd name="T14" fmla="*/ 0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2147483647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87" name="Freeform 418"/>
            <p:cNvSpPr>
              <a:spLocks/>
            </p:cNvSpPr>
            <p:nvPr/>
          </p:nvSpPr>
          <p:spPr bwMode="auto">
            <a:xfrm>
              <a:off x="2580152" y="4378441"/>
              <a:ext cx="332829" cy="281237"/>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0 h 36"/>
                <a:gd name="T28" fmla="*/ 2147483647 w 43"/>
                <a:gd name="T29" fmla="*/ 2147483647 h 36"/>
                <a:gd name="T30" fmla="*/ 0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2147483647 h 36"/>
                <a:gd name="T42" fmla="*/ 2147483647 w 43"/>
                <a:gd name="T43" fmla="*/ 2147483647 h 36"/>
                <a:gd name="T44" fmla="*/ 2147483647 w 43"/>
                <a:gd name="T45" fmla="*/ 2147483647 h 36"/>
                <a:gd name="T46" fmla="*/ 2147483647 w 43"/>
                <a:gd name="T47" fmla="*/ 2147483647 h 36"/>
                <a:gd name="T48" fmla="*/ 2147483647 w 43"/>
                <a:gd name="T49" fmla="*/ 2147483647 h 36"/>
                <a:gd name="T50" fmla="*/ 2147483647 w 43"/>
                <a:gd name="T51" fmla="*/ 2147483647 h 36"/>
                <a:gd name="T52" fmla="*/ 2147483647 w 43"/>
                <a:gd name="T53" fmla="*/ 2147483647 h 36"/>
                <a:gd name="T54" fmla="*/ 2147483647 w 43"/>
                <a:gd name="T55" fmla="*/ 2147483647 h 36"/>
                <a:gd name="T56" fmla="*/ 2147483647 w 43"/>
                <a:gd name="T57" fmla="*/ 2147483647 h 36"/>
                <a:gd name="T58" fmla="*/ 2147483647 w 4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88" name="Freeform 421"/>
            <p:cNvSpPr>
              <a:spLocks/>
            </p:cNvSpPr>
            <p:nvPr/>
          </p:nvSpPr>
          <p:spPr bwMode="auto">
            <a:xfrm>
              <a:off x="2391081" y="4628430"/>
              <a:ext cx="134382" cy="147909"/>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89" name="Freeform 263"/>
            <p:cNvSpPr>
              <a:spLocks/>
            </p:cNvSpPr>
            <p:nvPr/>
          </p:nvSpPr>
          <p:spPr bwMode="auto">
            <a:xfrm>
              <a:off x="4758383" y="2966004"/>
              <a:ext cx="48440" cy="97912"/>
            </a:xfrm>
            <a:custGeom>
              <a:avLst/>
              <a:gdLst>
                <a:gd name="T0" fmla="*/ 80 w 429209"/>
                <a:gd name="T1" fmla="*/ 1219 h 839755"/>
                <a:gd name="T2" fmla="*/ 85 w 429209"/>
                <a:gd name="T3" fmla="*/ 856 h 839755"/>
                <a:gd name="T4" fmla="*/ 0 w 429209"/>
                <a:gd name="T5" fmla="*/ 799 h 839755"/>
                <a:gd name="T6" fmla="*/ 169 w 429209"/>
                <a:gd name="T7" fmla="*/ 200 h 839755"/>
                <a:gd name="T8" fmla="*/ 395 w 429209"/>
                <a:gd name="T9" fmla="*/ 200 h 839755"/>
                <a:gd name="T10" fmla="*/ 592 w 429209"/>
                <a:gd name="T11" fmla="*/ 0 h 839755"/>
                <a:gd name="T12" fmla="*/ 621 w 429209"/>
                <a:gd name="T13" fmla="*/ 399 h 839755"/>
                <a:gd name="T14" fmla="*/ 649 w 429209"/>
                <a:gd name="T15" fmla="*/ 628 h 839755"/>
                <a:gd name="T16" fmla="*/ 339 w 429209"/>
                <a:gd name="T17" fmla="*/ 970 h 839755"/>
                <a:gd name="T18" fmla="*/ 339 w 429209"/>
                <a:gd name="T19" fmla="*/ 1284 h 839755"/>
                <a:gd name="T20" fmla="*/ 169 w 429209"/>
                <a:gd name="T21" fmla="*/ 1198 h 839755"/>
                <a:gd name="T22" fmla="*/ 80 w 429209"/>
                <a:gd name="T23" fmla="*/ 1219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90" name="Freeform 295"/>
            <p:cNvSpPr>
              <a:spLocks/>
            </p:cNvSpPr>
            <p:nvPr/>
          </p:nvSpPr>
          <p:spPr bwMode="auto">
            <a:xfrm>
              <a:off x="6028757" y="3640974"/>
              <a:ext cx="432833" cy="416648"/>
            </a:xfrm>
            <a:custGeom>
              <a:avLst/>
              <a:gdLst>
                <a:gd name="T0" fmla="*/ 44689712 w 10795"/>
                <a:gd name="T1" fmla="*/ 61087282 h 10652"/>
                <a:gd name="T2" fmla="*/ 49674775 w 10795"/>
                <a:gd name="T3" fmla="*/ 58179781 h 10652"/>
                <a:gd name="T4" fmla="*/ 44313003 w 10795"/>
                <a:gd name="T5" fmla="*/ 48718447 h 10652"/>
                <a:gd name="T6" fmla="*/ 45342665 w 10795"/>
                <a:gd name="T7" fmla="*/ 45054057 h 10652"/>
                <a:gd name="T8" fmla="*/ 47276421 w 10795"/>
                <a:gd name="T9" fmla="*/ 42747274 h 10652"/>
                <a:gd name="T10" fmla="*/ 52267731 w 10795"/>
                <a:gd name="T11" fmla="*/ 42284711 h 10652"/>
                <a:gd name="T12" fmla="*/ 58508490 w 10795"/>
                <a:gd name="T13" fmla="*/ 30504608 h 10652"/>
                <a:gd name="T14" fmla="*/ 61955327 w 10795"/>
                <a:gd name="T15" fmla="*/ 22923492 h 10652"/>
                <a:gd name="T16" fmla="*/ 64077436 w 10795"/>
                <a:gd name="T17" fmla="*/ 15180211 h 10652"/>
                <a:gd name="T18" fmla="*/ 60046677 w 10795"/>
                <a:gd name="T19" fmla="*/ 12464958 h 10652"/>
                <a:gd name="T20" fmla="*/ 60523850 w 10795"/>
                <a:gd name="T21" fmla="*/ 6782118 h 10652"/>
                <a:gd name="T22" fmla="*/ 67480308 w 10795"/>
                <a:gd name="T23" fmla="*/ 5088116 h 10652"/>
                <a:gd name="T24" fmla="*/ 66193260 w 10795"/>
                <a:gd name="T25" fmla="*/ 2805383 h 10652"/>
                <a:gd name="T26" fmla="*/ 63317732 w 10795"/>
                <a:gd name="T27" fmla="*/ 1075306 h 10652"/>
                <a:gd name="T28" fmla="*/ 59626043 w 10795"/>
                <a:gd name="T29" fmla="*/ 5993 h 10652"/>
                <a:gd name="T30" fmla="*/ 51778026 w 10795"/>
                <a:gd name="T31" fmla="*/ 1423726 h 10652"/>
                <a:gd name="T32" fmla="*/ 47960767 w 10795"/>
                <a:gd name="T33" fmla="*/ 1579899 h 10652"/>
                <a:gd name="T34" fmla="*/ 43553299 w 10795"/>
                <a:gd name="T35" fmla="*/ 3442137 h 10652"/>
                <a:gd name="T36" fmla="*/ 42592708 w 10795"/>
                <a:gd name="T37" fmla="*/ 9749706 h 10652"/>
                <a:gd name="T38" fmla="*/ 42592708 w 10795"/>
                <a:gd name="T39" fmla="*/ 12464958 h 10652"/>
                <a:gd name="T40" fmla="*/ 41242875 w 10795"/>
                <a:gd name="T41" fmla="*/ 13822565 h 10652"/>
                <a:gd name="T42" fmla="*/ 39717221 w 10795"/>
                <a:gd name="T43" fmla="*/ 18526224 h 10652"/>
                <a:gd name="T44" fmla="*/ 31844097 w 10795"/>
                <a:gd name="T45" fmla="*/ 21992372 h 10652"/>
                <a:gd name="T46" fmla="*/ 27819625 w 10795"/>
                <a:gd name="T47" fmla="*/ 24707625 h 10652"/>
                <a:gd name="T48" fmla="*/ 23782619 w 10795"/>
                <a:gd name="T49" fmla="*/ 30108125 h 10652"/>
                <a:gd name="T50" fmla="*/ 15733674 w 10795"/>
                <a:gd name="T51" fmla="*/ 31507800 h 10652"/>
                <a:gd name="T52" fmla="*/ 7973587 w 10795"/>
                <a:gd name="T53" fmla="*/ 37605103 h 10652"/>
                <a:gd name="T54" fmla="*/ 125570 w 10795"/>
                <a:gd name="T55" fmla="*/ 37232670 h 10652"/>
                <a:gd name="T56" fmla="*/ 3465696 w 10795"/>
                <a:gd name="T57" fmla="*/ 42098495 h 10652"/>
                <a:gd name="T58" fmla="*/ 7421097 w 10795"/>
                <a:gd name="T59" fmla="*/ 43996770 h 10652"/>
                <a:gd name="T60" fmla="*/ 7527807 w 10795"/>
                <a:gd name="T61" fmla="*/ 45949101 h 10652"/>
                <a:gd name="T62" fmla="*/ 7678483 w 10795"/>
                <a:gd name="T63" fmla="*/ 47829358 h 10652"/>
                <a:gd name="T64" fmla="*/ 6918819 w 10795"/>
                <a:gd name="T65" fmla="*/ 51782120 h 10652"/>
                <a:gd name="T66" fmla="*/ 2950845 w 10795"/>
                <a:gd name="T67" fmla="*/ 58534195 h 10652"/>
                <a:gd name="T68" fmla="*/ 20674813 w 10795"/>
                <a:gd name="T69" fmla="*/ 58071671 h 10652"/>
                <a:gd name="T70" fmla="*/ 37488361 w 10795"/>
                <a:gd name="T71" fmla="*/ 63988750 h 10652"/>
                <a:gd name="T72" fmla="*/ 39127052 w 10795"/>
                <a:gd name="T73" fmla="*/ 63099700 h 10652"/>
                <a:gd name="T74" fmla="*/ 44689712 w 10795"/>
                <a:gd name="T75" fmla="*/ 61087282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95" h="10652">
                  <a:moveTo>
                    <a:pt x="7118" y="10169"/>
                  </a:moveTo>
                  <a:cubicBezTo>
                    <a:pt x="7403" y="10018"/>
                    <a:pt x="7922" y="10028"/>
                    <a:pt x="7912" y="9685"/>
                  </a:cubicBezTo>
                  <a:cubicBezTo>
                    <a:pt x="7902" y="9342"/>
                    <a:pt x="7173" y="8474"/>
                    <a:pt x="7058" y="8110"/>
                  </a:cubicBezTo>
                  <a:cubicBezTo>
                    <a:pt x="6943" y="7746"/>
                    <a:pt x="7143" y="7666"/>
                    <a:pt x="7222" y="7500"/>
                  </a:cubicBezTo>
                  <a:cubicBezTo>
                    <a:pt x="7301" y="7334"/>
                    <a:pt x="7346" y="7193"/>
                    <a:pt x="7530" y="7116"/>
                  </a:cubicBezTo>
                  <a:cubicBezTo>
                    <a:pt x="7714" y="7039"/>
                    <a:pt x="8027" y="7379"/>
                    <a:pt x="8325" y="7039"/>
                  </a:cubicBezTo>
                  <a:cubicBezTo>
                    <a:pt x="8623" y="6699"/>
                    <a:pt x="9062" y="5615"/>
                    <a:pt x="9319" y="5078"/>
                  </a:cubicBezTo>
                  <a:cubicBezTo>
                    <a:pt x="9576" y="4541"/>
                    <a:pt x="9720" y="4241"/>
                    <a:pt x="9868" y="3816"/>
                  </a:cubicBezTo>
                  <a:cubicBezTo>
                    <a:pt x="10016" y="3391"/>
                    <a:pt x="10257" y="2817"/>
                    <a:pt x="10206" y="2527"/>
                  </a:cubicBezTo>
                  <a:cubicBezTo>
                    <a:pt x="10155" y="2237"/>
                    <a:pt x="9538" y="2325"/>
                    <a:pt x="9564" y="2075"/>
                  </a:cubicBezTo>
                  <a:cubicBezTo>
                    <a:pt x="9591" y="1811"/>
                    <a:pt x="9500" y="1164"/>
                    <a:pt x="9640" y="1129"/>
                  </a:cubicBezTo>
                  <a:cubicBezTo>
                    <a:pt x="10141" y="1004"/>
                    <a:pt x="10598" y="957"/>
                    <a:pt x="10748" y="847"/>
                  </a:cubicBezTo>
                  <a:cubicBezTo>
                    <a:pt x="10898" y="737"/>
                    <a:pt x="10653" y="578"/>
                    <a:pt x="10543" y="467"/>
                  </a:cubicBezTo>
                  <a:cubicBezTo>
                    <a:pt x="10433" y="356"/>
                    <a:pt x="10260" y="257"/>
                    <a:pt x="10085" y="179"/>
                  </a:cubicBezTo>
                  <a:cubicBezTo>
                    <a:pt x="9911" y="102"/>
                    <a:pt x="9805" y="-9"/>
                    <a:pt x="9497" y="1"/>
                  </a:cubicBezTo>
                  <a:cubicBezTo>
                    <a:pt x="9192" y="11"/>
                    <a:pt x="8556" y="193"/>
                    <a:pt x="8247" y="237"/>
                  </a:cubicBezTo>
                  <a:cubicBezTo>
                    <a:pt x="7938" y="279"/>
                    <a:pt x="7858" y="208"/>
                    <a:pt x="7639" y="263"/>
                  </a:cubicBezTo>
                  <a:cubicBezTo>
                    <a:pt x="7421" y="320"/>
                    <a:pt x="7152" y="573"/>
                    <a:pt x="6937" y="573"/>
                  </a:cubicBezTo>
                  <a:cubicBezTo>
                    <a:pt x="6886" y="922"/>
                    <a:pt x="6810" y="1372"/>
                    <a:pt x="6784" y="1623"/>
                  </a:cubicBezTo>
                  <a:cubicBezTo>
                    <a:pt x="6758" y="1873"/>
                    <a:pt x="6784" y="1924"/>
                    <a:pt x="6784" y="2075"/>
                  </a:cubicBezTo>
                  <a:cubicBezTo>
                    <a:pt x="6712" y="2150"/>
                    <a:pt x="6645" y="2133"/>
                    <a:pt x="6569" y="2301"/>
                  </a:cubicBezTo>
                  <a:cubicBezTo>
                    <a:pt x="6493" y="2469"/>
                    <a:pt x="6407" y="2823"/>
                    <a:pt x="6326" y="3084"/>
                  </a:cubicBezTo>
                  <a:cubicBezTo>
                    <a:pt x="6326" y="3084"/>
                    <a:pt x="5388" y="3490"/>
                    <a:pt x="5072" y="3661"/>
                  </a:cubicBezTo>
                  <a:cubicBezTo>
                    <a:pt x="4756" y="3832"/>
                    <a:pt x="4644" y="3888"/>
                    <a:pt x="4431" y="4113"/>
                  </a:cubicBezTo>
                  <a:cubicBezTo>
                    <a:pt x="4217" y="4338"/>
                    <a:pt x="3788" y="5012"/>
                    <a:pt x="3788" y="5012"/>
                  </a:cubicBezTo>
                  <a:cubicBezTo>
                    <a:pt x="3788" y="5012"/>
                    <a:pt x="2925" y="5037"/>
                    <a:pt x="2506" y="5245"/>
                  </a:cubicBezTo>
                  <a:cubicBezTo>
                    <a:pt x="2087" y="5453"/>
                    <a:pt x="1684" y="6101"/>
                    <a:pt x="1270" y="6260"/>
                  </a:cubicBezTo>
                  <a:cubicBezTo>
                    <a:pt x="856" y="6419"/>
                    <a:pt x="140" y="6073"/>
                    <a:pt x="20" y="6198"/>
                  </a:cubicBezTo>
                  <a:cubicBezTo>
                    <a:pt x="-100" y="6323"/>
                    <a:pt x="358" y="6820"/>
                    <a:pt x="552" y="7008"/>
                  </a:cubicBezTo>
                  <a:cubicBezTo>
                    <a:pt x="746" y="7196"/>
                    <a:pt x="1074" y="7217"/>
                    <a:pt x="1182" y="7324"/>
                  </a:cubicBezTo>
                  <a:cubicBezTo>
                    <a:pt x="1290" y="7431"/>
                    <a:pt x="1192" y="7543"/>
                    <a:pt x="1199" y="7649"/>
                  </a:cubicBezTo>
                  <a:cubicBezTo>
                    <a:pt x="1206" y="7755"/>
                    <a:pt x="1239" y="7800"/>
                    <a:pt x="1223" y="7962"/>
                  </a:cubicBezTo>
                  <a:cubicBezTo>
                    <a:pt x="1207" y="8124"/>
                    <a:pt x="1334" y="8396"/>
                    <a:pt x="1102" y="8620"/>
                  </a:cubicBezTo>
                  <a:cubicBezTo>
                    <a:pt x="795" y="8917"/>
                    <a:pt x="443" y="9228"/>
                    <a:pt x="470" y="9744"/>
                  </a:cubicBezTo>
                  <a:cubicBezTo>
                    <a:pt x="479" y="9915"/>
                    <a:pt x="2376" y="9516"/>
                    <a:pt x="3293" y="9667"/>
                  </a:cubicBezTo>
                  <a:cubicBezTo>
                    <a:pt x="4210" y="9818"/>
                    <a:pt x="5529" y="9982"/>
                    <a:pt x="5971" y="10652"/>
                  </a:cubicBezTo>
                  <a:lnTo>
                    <a:pt x="6232" y="10504"/>
                  </a:lnTo>
                  <a:lnTo>
                    <a:pt x="7118" y="10169"/>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91" name="Freeform 296"/>
            <p:cNvSpPr>
              <a:spLocks/>
            </p:cNvSpPr>
            <p:nvPr/>
          </p:nvSpPr>
          <p:spPr bwMode="auto">
            <a:xfrm>
              <a:off x="6281894" y="3645140"/>
              <a:ext cx="729722" cy="889543"/>
            </a:xfrm>
            <a:custGeom>
              <a:avLst/>
              <a:gdLst/>
              <a:ahLst/>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9054" y="3526"/>
                    <a:pt x="9034" y="3598"/>
                  </a:cubicBezTo>
                  <a:lnTo>
                    <a:pt x="8672" y="3668"/>
                  </a:lnTo>
                  <a:lnTo>
                    <a:pt x="8472" y="3566"/>
                  </a:lnTo>
                  <a:cubicBezTo>
                    <a:pt x="8338" y="3543"/>
                    <a:pt x="7904" y="3596"/>
                    <a:pt x="7869" y="3527"/>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rgbClr val="2C6648"/>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92" name="Freeform 297"/>
            <p:cNvSpPr>
              <a:spLocks/>
            </p:cNvSpPr>
            <p:nvPr/>
          </p:nvSpPr>
          <p:spPr bwMode="auto">
            <a:xfrm>
              <a:off x="6017819" y="3611808"/>
              <a:ext cx="342205" cy="274988"/>
            </a:xfrm>
            <a:custGeom>
              <a:avLst/>
              <a:gdLst>
                <a:gd name="T0" fmla="*/ 42194905 w 10000"/>
                <a:gd name="T1" fmla="*/ 804452 h 11017"/>
                <a:gd name="T2" fmla="*/ 37781525 w 10000"/>
                <a:gd name="T3" fmla="*/ 2875510 h 11017"/>
                <a:gd name="T4" fmla="*/ 34799598 w 10000"/>
                <a:gd name="T5" fmla="*/ 2875510 h 11017"/>
                <a:gd name="T6" fmla="*/ 33802569 w 10000"/>
                <a:gd name="T7" fmla="*/ 718884 h 11017"/>
                <a:gd name="T8" fmla="*/ 32810154 w 10000"/>
                <a:gd name="T9" fmla="*/ 0 h 11017"/>
                <a:gd name="T10" fmla="*/ 29828227 w 10000"/>
                <a:gd name="T11" fmla="*/ 2156626 h 11017"/>
                <a:gd name="T12" fmla="*/ 27838783 w 10000"/>
                <a:gd name="T13" fmla="*/ 3596842 h 11017"/>
                <a:gd name="T14" fmla="*/ 24038190 w 10000"/>
                <a:gd name="T15" fmla="*/ 2836399 h 11017"/>
                <a:gd name="T16" fmla="*/ 21874963 w 10000"/>
                <a:gd name="T17" fmla="*/ 2875510 h 11017"/>
                <a:gd name="T18" fmla="*/ 18888455 w 10000"/>
                <a:gd name="T19" fmla="*/ 2875510 h 11017"/>
                <a:gd name="T20" fmla="*/ 14914113 w 10000"/>
                <a:gd name="T21" fmla="*/ 2156626 h 11017"/>
                <a:gd name="T22" fmla="*/ 13917084 w 10000"/>
                <a:gd name="T23" fmla="*/ 5753468 h 11017"/>
                <a:gd name="T24" fmla="*/ 8950293 w 10000"/>
                <a:gd name="T25" fmla="*/ 7191211 h 11017"/>
                <a:gd name="T26" fmla="*/ 6960849 w 10000"/>
                <a:gd name="T27" fmla="*/ 8628978 h 11017"/>
                <a:gd name="T28" fmla="*/ 3978922 w 10000"/>
                <a:gd name="T29" fmla="*/ 7910095 h 11017"/>
                <a:gd name="T30" fmla="*/ 1989478 w 10000"/>
                <a:gd name="T31" fmla="*/ 7191211 h 11017"/>
                <a:gd name="T32" fmla="*/ 992449 w 10000"/>
                <a:gd name="T33" fmla="*/ 11506937 h 11017"/>
                <a:gd name="T34" fmla="*/ 0 w 10000"/>
                <a:gd name="T35" fmla="*/ 14382447 h 11017"/>
                <a:gd name="T36" fmla="*/ 0 w 10000"/>
                <a:gd name="T37" fmla="*/ 17979264 h 11017"/>
                <a:gd name="T38" fmla="*/ 3978922 w 10000"/>
                <a:gd name="T39" fmla="*/ 19417031 h 11017"/>
                <a:gd name="T40" fmla="*/ 1989478 w 10000"/>
                <a:gd name="T41" fmla="*/ 23732733 h 11017"/>
                <a:gd name="T42" fmla="*/ 567119 w 10000"/>
                <a:gd name="T43" fmla="*/ 25970054 h 11017"/>
                <a:gd name="T44" fmla="*/ 4651220 w 10000"/>
                <a:gd name="T45" fmla="*/ 26608242 h 11017"/>
                <a:gd name="T46" fmla="*/ 6677273 w 10000"/>
                <a:gd name="T47" fmla="*/ 26635157 h 11017"/>
                <a:gd name="T48" fmla="*/ 12238631 w 10000"/>
                <a:gd name="T49" fmla="*/ 26847879 h 11017"/>
                <a:gd name="T50" fmla="*/ 20278820 w 10000"/>
                <a:gd name="T51" fmla="*/ 25089805 h 11017"/>
                <a:gd name="T52" fmla="*/ 21509076 w 10000"/>
                <a:gd name="T53" fmla="*/ 21813294 h 11017"/>
                <a:gd name="T54" fmla="*/ 25373658 w 10000"/>
                <a:gd name="T55" fmla="*/ 21016164 h 11017"/>
                <a:gd name="T56" fmla="*/ 31552416 w 10000"/>
                <a:gd name="T57" fmla="*/ 19018479 h 11017"/>
                <a:gd name="T58" fmla="*/ 31781096 w 10000"/>
                <a:gd name="T59" fmla="*/ 16539073 h 11017"/>
                <a:gd name="T60" fmla="*/ 33107403 w 10000"/>
                <a:gd name="T61" fmla="*/ 15900884 h 11017"/>
                <a:gd name="T62" fmla="*/ 34854495 w 10000"/>
                <a:gd name="T63" fmla="*/ 14861694 h 11017"/>
                <a:gd name="T64" fmla="*/ 37827261 w 10000"/>
                <a:gd name="T65" fmla="*/ 12066880 h 11017"/>
                <a:gd name="T66" fmla="*/ 38394346 w 10000"/>
                <a:gd name="T67" fmla="*/ 10387052 h 11017"/>
                <a:gd name="T68" fmla="*/ 40360956 w 10000"/>
                <a:gd name="T69" fmla="*/ 7831849 h 11017"/>
                <a:gd name="T70" fmla="*/ 38773940 w 10000"/>
                <a:gd name="T71" fmla="*/ 5034585 h 11017"/>
                <a:gd name="T72" fmla="*/ 45734789 w 10000"/>
                <a:gd name="T73" fmla="*/ 4315701 h 11017"/>
                <a:gd name="T74" fmla="*/ 43745311 w 10000"/>
                <a:gd name="T75" fmla="*/ 2156626 h 11017"/>
                <a:gd name="T76" fmla="*/ 42194905 w 10000"/>
                <a:gd name="T77" fmla="*/ 80445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00" h="11017">
                  <a:moveTo>
                    <a:pt x="9226" y="329"/>
                  </a:moveTo>
                  <a:cubicBezTo>
                    <a:pt x="8904" y="611"/>
                    <a:pt x="8531" y="1035"/>
                    <a:pt x="8261" y="1176"/>
                  </a:cubicBezTo>
                  <a:cubicBezTo>
                    <a:pt x="7992" y="1317"/>
                    <a:pt x="7826" y="1176"/>
                    <a:pt x="7609" y="1176"/>
                  </a:cubicBezTo>
                  <a:cubicBezTo>
                    <a:pt x="7536" y="882"/>
                    <a:pt x="7464" y="588"/>
                    <a:pt x="7391" y="294"/>
                  </a:cubicBezTo>
                  <a:lnTo>
                    <a:pt x="7174" y="0"/>
                  </a:lnTo>
                  <a:lnTo>
                    <a:pt x="6522" y="882"/>
                  </a:lnTo>
                  <a:cubicBezTo>
                    <a:pt x="6377" y="1078"/>
                    <a:pt x="6298" y="1425"/>
                    <a:pt x="6087" y="1471"/>
                  </a:cubicBezTo>
                  <a:cubicBezTo>
                    <a:pt x="5876" y="1517"/>
                    <a:pt x="5533" y="1264"/>
                    <a:pt x="5256" y="1160"/>
                  </a:cubicBezTo>
                  <a:cubicBezTo>
                    <a:pt x="5098" y="1165"/>
                    <a:pt x="4971" y="1173"/>
                    <a:pt x="4783" y="1176"/>
                  </a:cubicBezTo>
                  <a:cubicBezTo>
                    <a:pt x="4595" y="1179"/>
                    <a:pt x="4348" y="1176"/>
                    <a:pt x="4130" y="1176"/>
                  </a:cubicBezTo>
                  <a:lnTo>
                    <a:pt x="3261" y="882"/>
                  </a:lnTo>
                  <a:cubicBezTo>
                    <a:pt x="3188" y="1372"/>
                    <a:pt x="3116" y="1863"/>
                    <a:pt x="3043" y="2353"/>
                  </a:cubicBezTo>
                  <a:lnTo>
                    <a:pt x="1957" y="2941"/>
                  </a:lnTo>
                  <a:lnTo>
                    <a:pt x="1522" y="3529"/>
                  </a:lnTo>
                  <a:lnTo>
                    <a:pt x="870" y="3235"/>
                  </a:lnTo>
                  <a:lnTo>
                    <a:pt x="435" y="2941"/>
                  </a:lnTo>
                  <a:cubicBezTo>
                    <a:pt x="362" y="3529"/>
                    <a:pt x="290" y="4118"/>
                    <a:pt x="217" y="4706"/>
                  </a:cubicBezTo>
                  <a:cubicBezTo>
                    <a:pt x="145" y="5098"/>
                    <a:pt x="72" y="5490"/>
                    <a:pt x="0" y="5882"/>
                  </a:cubicBezTo>
                  <a:lnTo>
                    <a:pt x="0" y="7353"/>
                  </a:lnTo>
                  <a:lnTo>
                    <a:pt x="870" y="7941"/>
                  </a:lnTo>
                  <a:cubicBezTo>
                    <a:pt x="435" y="9706"/>
                    <a:pt x="559" y="9259"/>
                    <a:pt x="435" y="9706"/>
                  </a:cubicBezTo>
                  <a:cubicBezTo>
                    <a:pt x="311" y="10153"/>
                    <a:pt x="27" y="10425"/>
                    <a:pt x="124" y="10621"/>
                  </a:cubicBezTo>
                  <a:cubicBezTo>
                    <a:pt x="221" y="10817"/>
                    <a:pt x="794" y="10837"/>
                    <a:pt x="1017" y="10882"/>
                  </a:cubicBezTo>
                  <a:cubicBezTo>
                    <a:pt x="1240" y="10927"/>
                    <a:pt x="1315" y="10844"/>
                    <a:pt x="1460" y="10893"/>
                  </a:cubicBezTo>
                  <a:cubicBezTo>
                    <a:pt x="1605" y="10942"/>
                    <a:pt x="2180" y="11085"/>
                    <a:pt x="2676" y="10980"/>
                  </a:cubicBezTo>
                  <a:cubicBezTo>
                    <a:pt x="3172" y="10875"/>
                    <a:pt x="4096" y="10604"/>
                    <a:pt x="4434" y="10261"/>
                  </a:cubicBezTo>
                  <a:cubicBezTo>
                    <a:pt x="4772" y="9918"/>
                    <a:pt x="4517" y="9199"/>
                    <a:pt x="4703" y="8921"/>
                  </a:cubicBezTo>
                  <a:cubicBezTo>
                    <a:pt x="4889" y="8643"/>
                    <a:pt x="5182" y="8785"/>
                    <a:pt x="5548" y="8595"/>
                  </a:cubicBezTo>
                  <a:cubicBezTo>
                    <a:pt x="5914" y="8405"/>
                    <a:pt x="6666" y="8083"/>
                    <a:pt x="6899" y="7778"/>
                  </a:cubicBezTo>
                  <a:cubicBezTo>
                    <a:pt x="7133" y="7473"/>
                    <a:pt x="6892" y="6977"/>
                    <a:pt x="6949" y="6764"/>
                  </a:cubicBezTo>
                  <a:cubicBezTo>
                    <a:pt x="7006" y="6552"/>
                    <a:pt x="7127" y="6617"/>
                    <a:pt x="7239" y="6503"/>
                  </a:cubicBezTo>
                  <a:cubicBezTo>
                    <a:pt x="7351" y="6389"/>
                    <a:pt x="7449" y="6339"/>
                    <a:pt x="7621" y="6078"/>
                  </a:cubicBezTo>
                  <a:cubicBezTo>
                    <a:pt x="7793" y="5817"/>
                    <a:pt x="8142" y="5240"/>
                    <a:pt x="8271" y="4935"/>
                  </a:cubicBezTo>
                  <a:cubicBezTo>
                    <a:pt x="8400" y="4630"/>
                    <a:pt x="8303" y="4537"/>
                    <a:pt x="8395" y="4248"/>
                  </a:cubicBezTo>
                  <a:cubicBezTo>
                    <a:pt x="8487" y="3959"/>
                    <a:pt x="8811" y="3568"/>
                    <a:pt x="8825" y="3203"/>
                  </a:cubicBezTo>
                  <a:cubicBezTo>
                    <a:pt x="8839" y="2838"/>
                    <a:pt x="8282" y="2299"/>
                    <a:pt x="8478" y="2059"/>
                  </a:cubicBezTo>
                  <a:cubicBezTo>
                    <a:pt x="8674" y="1819"/>
                    <a:pt x="9493" y="1863"/>
                    <a:pt x="10000" y="1765"/>
                  </a:cubicBezTo>
                  <a:lnTo>
                    <a:pt x="9565" y="882"/>
                  </a:lnTo>
                  <a:lnTo>
                    <a:pt x="9226" y="329"/>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93" name="Freeform 298"/>
            <p:cNvSpPr>
              <a:spLocks/>
            </p:cNvSpPr>
            <p:nvPr/>
          </p:nvSpPr>
          <p:spPr bwMode="auto">
            <a:xfrm>
              <a:off x="6800670" y="4020123"/>
              <a:ext cx="112505" cy="14166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0 h 78"/>
                <a:gd name="T10" fmla="*/ 2147483647 w 90"/>
                <a:gd name="T11" fmla="*/ 0 h 78"/>
                <a:gd name="T12" fmla="*/ 2147483647 w 90"/>
                <a:gd name="T13" fmla="*/ 2147483647 h 78"/>
                <a:gd name="T14" fmla="*/ 0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94" name="Freeform 331"/>
            <p:cNvSpPr>
              <a:spLocks/>
            </p:cNvSpPr>
            <p:nvPr/>
          </p:nvSpPr>
          <p:spPr bwMode="auto">
            <a:xfrm>
              <a:off x="6558470" y="3840965"/>
              <a:ext cx="214073" cy="120828"/>
            </a:xfrm>
            <a:custGeom>
              <a:avLst/>
              <a:gdLst>
                <a:gd name="T0" fmla="*/ 13780995 w 10000"/>
                <a:gd name="T1" fmla="*/ 2262059 h 11631"/>
                <a:gd name="T2" fmla="*/ 9857897 w 10000"/>
                <a:gd name="T3" fmla="*/ 1876450 h 11631"/>
                <a:gd name="T4" fmla="*/ 3736600 w 10000"/>
                <a:gd name="T5" fmla="*/ 488415 h 11631"/>
                <a:gd name="T6" fmla="*/ 1588606 w 10000"/>
                <a:gd name="T7" fmla="*/ 0 h 11631"/>
                <a:gd name="T8" fmla="*/ 0 w 10000"/>
                <a:gd name="T9" fmla="*/ 2015330 h 11631"/>
                <a:gd name="T10" fmla="*/ 6201990 w 10000"/>
                <a:gd name="T11" fmla="*/ 3895548 h 11631"/>
                <a:gd name="T12" fmla="*/ 10584065 w 10000"/>
                <a:gd name="T13" fmla="*/ 4304661 h 11631"/>
                <a:gd name="T14" fmla="*/ 14372668 w 10000"/>
                <a:gd name="T15" fmla="*/ 4880351 h 11631"/>
                <a:gd name="T16" fmla="*/ 15556057 w 10000"/>
                <a:gd name="T17" fmla="*/ 3654701 h 11631"/>
                <a:gd name="T18" fmla="*/ 17929985 w 10000"/>
                <a:gd name="T19" fmla="*/ 3410498 h 11631"/>
                <a:gd name="T20" fmla="*/ 15984590 w 10000"/>
                <a:gd name="T21" fmla="*/ 2836071 h 11631"/>
                <a:gd name="T22" fmla="*/ 14899813 w 10000"/>
                <a:gd name="T23" fmla="*/ 2778585 h 11631"/>
                <a:gd name="T24" fmla="*/ 13780995 w 10000"/>
                <a:gd name="T25" fmla="*/ 226205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95" name="Freeform 447"/>
            <p:cNvSpPr>
              <a:spLocks/>
            </p:cNvSpPr>
            <p:nvPr/>
          </p:nvSpPr>
          <p:spPr bwMode="auto">
            <a:xfrm>
              <a:off x="6905362" y="3974292"/>
              <a:ext cx="234386" cy="491645"/>
            </a:xfrm>
            <a:custGeom>
              <a:avLst/>
              <a:gdLst>
                <a:gd name="T0" fmla="*/ 140102 w 11115"/>
                <a:gd name="T1" fmla="*/ 0 h 10000"/>
                <a:gd name="T2" fmla="*/ 109599 w 11115"/>
                <a:gd name="T3" fmla="*/ 30737 h 10000"/>
                <a:gd name="T4" fmla="*/ 94725 w 11115"/>
                <a:gd name="T5" fmla="*/ 38973 h 10000"/>
                <a:gd name="T6" fmla="*/ 90019 w 11115"/>
                <a:gd name="T7" fmla="*/ 29511 h 10000"/>
                <a:gd name="T8" fmla="*/ 38865 w 11115"/>
                <a:gd name="T9" fmla="*/ 74073 h 10000"/>
                <a:gd name="T10" fmla="*/ 7584 w 11115"/>
                <a:gd name="T11" fmla="*/ 132360 h 10000"/>
                <a:gd name="T12" fmla="*/ 0 w 11115"/>
                <a:gd name="T13" fmla="*/ 172902 h 10000"/>
                <a:gd name="T14" fmla="*/ 51806 w 11115"/>
                <a:gd name="T15" fmla="*/ 264769 h 10000"/>
                <a:gd name="T16" fmla="*/ 40167 w 11115"/>
                <a:gd name="T17" fmla="*/ 314527 h 10000"/>
                <a:gd name="T18" fmla="*/ 99809 w 11115"/>
                <a:gd name="T19" fmla="*/ 324135 h 10000"/>
                <a:gd name="T20" fmla="*/ 134031 w 11115"/>
                <a:gd name="T21" fmla="*/ 322469 h 10000"/>
                <a:gd name="T22" fmla="*/ 114977 w 11115"/>
                <a:gd name="T23" fmla="*/ 283888 h 10000"/>
                <a:gd name="T24" fmla="*/ 127561 w 11115"/>
                <a:gd name="T25" fmla="*/ 294379 h 10000"/>
                <a:gd name="T26" fmla="*/ 140397 w 11115"/>
                <a:gd name="T27" fmla="*/ 350657 h 10000"/>
                <a:gd name="T28" fmla="*/ 155207 w 11115"/>
                <a:gd name="T29" fmla="*/ 392914 h 10000"/>
                <a:gd name="T30" fmla="*/ 158737 w 11115"/>
                <a:gd name="T31" fmla="*/ 490223 h 10000"/>
                <a:gd name="T32" fmla="*/ 189219 w 11115"/>
                <a:gd name="T33" fmla="*/ 435514 h 10000"/>
                <a:gd name="T34" fmla="*/ 176005 w 11115"/>
                <a:gd name="T35" fmla="*/ 339970 h 10000"/>
                <a:gd name="T36" fmla="*/ 154472 w 11115"/>
                <a:gd name="T37" fmla="*/ 312811 h 10000"/>
                <a:gd name="T38" fmla="*/ 165228 w 11115"/>
                <a:gd name="T39" fmla="*/ 291094 h 10000"/>
                <a:gd name="T40" fmla="*/ 163421 w 11115"/>
                <a:gd name="T41" fmla="*/ 273054 h 10000"/>
                <a:gd name="T42" fmla="*/ 134724 w 11115"/>
                <a:gd name="T43" fmla="*/ 235062 h 10000"/>
                <a:gd name="T44" fmla="*/ 149073 w 11115"/>
                <a:gd name="T45" fmla="*/ 206139 h 10000"/>
                <a:gd name="T46" fmla="*/ 166299 w 11115"/>
                <a:gd name="T47" fmla="*/ 205698 h 10000"/>
                <a:gd name="T48" fmla="*/ 203463 w 11115"/>
                <a:gd name="T49" fmla="*/ 187314 h 10000"/>
                <a:gd name="T50" fmla="*/ 216950 w 11115"/>
                <a:gd name="T51" fmla="*/ 171578 h 10000"/>
                <a:gd name="T52" fmla="*/ 233504 w 11115"/>
                <a:gd name="T53" fmla="*/ 147165 h 10000"/>
                <a:gd name="T54" fmla="*/ 202874 w 11115"/>
                <a:gd name="T55" fmla="*/ 150597 h 10000"/>
                <a:gd name="T56" fmla="*/ 201215 w 11115"/>
                <a:gd name="T57" fmla="*/ 141822 h 10000"/>
                <a:gd name="T58" fmla="*/ 186761 w 11115"/>
                <a:gd name="T59" fmla="*/ 132017 h 10000"/>
                <a:gd name="T60" fmla="*/ 185480 w 11115"/>
                <a:gd name="T61" fmla="*/ 110643 h 10000"/>
                <a:gd name="T62" fmla="*/ 163400 w 11115"/>
                <a:gd name="T63" fmla="*/ 83877 h 10000"/>
                <a:gd name="T64" fmla="*/ 156089 w 11115"/>
                <a:gd name="T65" fmla="*/ 86426 h 10000"/>
                <a:gd name="T66" fmla="*/ 149073 w 11115"/>
                <a:gd name="T67" fmla="*/ 75985 h 10000"/>
                <a:gd name="T68" fmla="*/ 165228 w 11115"/>
                <a:gd name="T69" fmla="*/ 61474 h 10000"/>
                <a:gd name="T70" fmla="*/ 165228 w 11115"/>
                <a:gd name="T71" fmla="*/ 23531 h 10000"/>
                <a:gd name="T72" fmla="*/ 140102 w 11115"/>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115"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lnTo>
                    <a:pt x="9657" y="3072"/>
                  </a:lnTo>
                  <a:cubicBezTo>
                    <a:pt x="9631" y="3012"/>
                    <a:pt x="9604" y="2953"/>
                    <a:pt x="9578" y="2893"/>
                  </a:cubicBezTo>
                  <a:lnTo>
                    <a:pt x="8890" y="2693"/>
                  </a:lnTo>
                  <a:cubicBezTo>
                    <a:pt x="8870" y="2548"/>
                    <a:pt x="8849" y="2402"/>
                    <a:pt x="8829" y="2257"/>
                  </a:cubicBezTo>
                  <a:lnTo>
                    <a:pt x="7778" y="1711"/>
                  </a:lnTo>
                  <a:lnTo>
                    <a:pt x="7430" y="1763"/>
                  </a:lnTo>
                  <a:lnTo>
                    <a:pt x="7096" y="1550"/>
                  </a:lnTo>
                  <a:lnTo>
                    <a:pt x="7865" y="1254"/>
                  </a:lnTo>
                  <a:lnTo>
                    <a:pt x="7865" y="480"/>
                  </a:lnTo>
                  <a:lnTo>
                    <a:pt x="6669" y="0"/>
                  </a:lnTo>
                  <a:close/>
                </a:path>
              </a:pathLst>
            </a:custGeom>
            <a:solidFill>
              <a:srgbClr val="F4DD9E"/>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96" name="Freeform 233"/>
            <p:cNvSpPr>
              <a:spLocks/>
            </p:cNvSpPr>
            <p:nvPr/>
          </p:nvSpPr>
          <p:spPr bwMode="auto">
            <a:xfrm>
              <a:off x="6797544" y="3926377"/>
              <a:ext cx="89066" cy="47915"/>
            </a:xfrm>
            <a:custGeom>
              <a:avLst/>
              <a:gdLst>
                <a:gd name="T0" fmla="*/ 0 w 348468"/>
                <a:gd name="T1" fmla="*/ 34950 h 191264"/>
                <a:gd name="T2" fmla="*/ 26039 w 348468"/>
                <a:gd name="T3" fmla="*/ 49064 h 191264"/>
                <a:gd name="T4" fmla="*/ 41396 w 348468"/>
                <a:gd name="T5" fmla="*/ 41671 h 191264"/>
                <a:gd name="T6" fmla="*/ 55417 w 348468"/>
                <a:gd name="T7" fmla="*/ 48392 h 191264"/>
                <a:gd name="T8" fmla="*/ 82792 w 348468"/>
                <a:gd name="T9" fmla="*/ 43015 h 191264"/>
                <a:gd name="T10" fmla="*/ 88801 w 348468"/>
                <a:gd name="T11" fmla="*/ 26884 h 191264"/>
                <a:gd name="T12" fmla="*/ 64764 w 348468"/>
                <a:gd name="T13" fmla="*/ 1344 h 191264"/>
                <a:gd name="T14" fmla="*/ 42731 w 348468"/>
                <a:gd name="T15" fmla="*/ 5377 h 191264"/>
                <a:gd name="T16" fmla="*/ 29378 w 348468"/>
                <a:gd name="T17" fmla="*/ 0 h 191264"/>
                <a:gd name="T18" fmla="*/ 7345 w 348468"/>
                <a:gd name="T19" fmla="*/ 18819 h 191264"/>
                <a:gd name="T20" fmla="*/ 0 w 348468"/>
                <a:gd name="T21" fmla="*/ 34950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97" name="Freeform 448"/>
            <p:cNvSpPr>
              <a:spLocks/>
            </p:cNvSpPr>
            <p:nvPr/>
          </p:nvSpPr>
          <p:spPr bwMode="auto">
            <a:xfrm>
              <a:off x="7131936" y="4551349"/>
              <a:ext cx="129693" cy="147911"/>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98" name="Freeform 330"/>
            <p:cNvSpPr>
              <a:spLocks/>
            </p:cNvSpPr>
            <p:nvPr/>
          </p:nvSpPr>
          <p:spPr bwMode="auto">
            <a:xfrm>
              <a:off x="7167874" y="4095120"/>
              <a:ext cx="200010" cy="393732"/>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599" name="Freeform 329"/>
            <p:cNvSpPr>
              <a:spLocks/>
            </p:cNvSpPr>
            <p:nvPr/>
          </p:nvSpPr>
          <p:spPr bwMode="auto">
            <a:xfrm>
              <a:off x="7105371" y="4120119"/>
              <a:ext cx="210948" cy="229156"/>
            </a:xfrm>
            <a:custGeom>
              <a:avLst/>
              <a:gdLst>
                <a:gd name="T0" fmla="*/ 3492879 w 10000"/>
                <a:gd name="T1" fmla="*/ 4713787 h 10000"/>
                <a:gd name="T2" fmla="*/ 4027778 w 10000"/>
                <a:gd name="T3" fmla="*/ 4795308 h 10000"/>
                <a:gd name="T4" fmla="*/ 4027778 w 10000"/>
                <a:gd name="T5" fmla="*/ 3811312 h 10000"/>
                <a:gd name="T6" fmla="*/ 3502561 w 10000"/>
                <a:gd name="T7" fmla="*/ 3238759 h 10000"/>
                <a:gd name="T8" fmla="*/ 2802125 w 10000"/>
                <a:gd name="T9" fmla="*/ 2286884 h 10000"/>
                <a:gd name="T10" fmla="*/ 2276508 w 10000"/>
                <a:gd name="T11" fmla="*/ 1522981 h 10000"/>
                <a:gd name="T12" fmla="*/ 2451706 w 10000"/>
                <a:gd name="T13" fmla="*/ 1143201 h 10000"/>
                <a:gd name="T14" fmla="*/ 2276508 w 10000"/>
                <a:gd name="T15" fmla="*/ 762455 h 10000"/>
                <a:gd name="T16" fmla="*/ 1751270 w 10000"/>
                <a:gd name="T17" fmla="*/ 571129 h 10000"/>
                <a:gd name="T18" fmla="*/ 1400852 w 10000"/>
                <a:gd name="T19" fmla="*/ 0 h 10000"/>
                <a:gd name="T20" fmla="*/ 1225653 w 10000"/>
                <a:gd name="T21" fmla="*/ 0 h 10000"/>
                <a:gd name="T22" fmla="*/ 350418 w 10000"/>
                <a:gd name="T23" fmla="*/ 189902 h 10000"/>
                <a:gd name="T24" fmla="*/ 0 w 10000"/>
                <a:gd name="T25" fmla="*/ 762455 h 10000"/>
                <a:gd name="T26" fmla="*/ 175199 w 10000"/>
                <a:gd name="T27" fmla="*/ 1143201 h 10000"/>
                <a:gd name="T28" fmla="*/ 350418 w 10000"/>
                <a:gd name="T29" fmla="*/ 2286884 h 10000"/>
                <a:gd name="T30" fmla="*/ 1576071 w 10000"/>
                <a:gd name="T31" fmla="*/ 2286884 h 10000"/>
                <a:gd name="T32" fmla="*/ 2101288 w 10000"/>
                <a:gd name="T33" fmla="*/ 2476786 h 10000"/>
                <a:gd name="T34" fmla="*/ 2976923 w 10000"/>
                <a:gd name="T35" fmla="*/ 4001214 h 10000"/>
                <a:gd name="T36" fmla="*/ 2802125 w 10000"/>
                <a:gd name="T37" fmla="*/ 4604465 h 10000"/>
                <a:gd name="T38" fmla="*/ 3492879 w 10000"/>
                <a:gd name="T39" fmla="*/ 4713787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600" name="Freeform 447"/>
            <p:cNvSpPr>
              <a:spLocks/>
            </p:cNvSpPr>
            <p:nvPr/>
          </p:nvSpPr>
          <p:spPr bwMode="auto">
            <a:xfrm>
              <a:off x="6906925" y="3980541"/>
              <a:ext cx="270325" cy="491645"/>
            </a:xfrm>
            <a:custGeom>
              <a:avLst/>
              <a:gdLst>
                <a:gd name="T0" fmla="*/ 140102 w 12864"/>
                <a:gd name="T1" fmla="*/ 0 h 10000"/>
                <a:gd name="T2" fmla="*/ 109599 w 12864"/>
                <a:gd name="T3" fmla="*/ 30737 h 10000"/>
                <a:gd name="T4" fmla="*/ 94725 w 12864"/>
                <a:gd name="T5" fmla="*/ 38973 h 10000"/>
                <a:gd name="T6" fmla="*/ 90019 w 12864"/>
                <a:gd name="T7" fmla="*/ 29511 h 10000"/>
                <a:gd name="T8" fmla="*/ 38865 w 12864"/>
                <a:gd name="T9" fmla="*/ 74073 h 10000"/>
                <a:gd name="T10" fmla="*/ 7584 w 12864"/>
                <a:gd name="T11" fmla="*/ 132360 h 10000"/>
                <a:gd name="T12" fmla="*/ 0 w 12864"/>
                <a:gd name="T13" fmla="*/ 172902 h 10000"/>
                <a:gd name="T14" fmla="*/ 51806 w 12864"/>
                <a:gd name="T15" fmla="*/ 264769 h 10000"/>
                <a:gd name="T16" fmla="*/ 40167 w 12864"/>
                <a:gd name="T17" fmla="*/ 314527 h 10000"/>
                <a:gd name="T18" fmla="*/ 99809 w 12864"/>
                <a:gd name="T19" fmla="*/ 324135 h 10000"/>
                <a:gd name="T20" fmla="*/ 134031 w 12864"/>
                <a:gd name="T21" fmla="*/ 322469 h 10000"/>
                <a:gd name="T22" fmla="*/ 114977 w 12864"/>
                <a:gd name="T23" fmla="*/ 283888 h 10000"/>
                <a:gd name="T24" fmla="*/ 127561 w 12864"/>
                <a:gd name="T25" fmla="*/ 294379 h 10000"/>
                <a:gd name="T26" fmla="*/ 140397 w 12864"/>
                <a:gd name="T27" fmla="*/ 350657 h 10000"/>
                <a:gd name="T28" fmla="*/ 155207 w 12864"/>
                <a:gd name="T29" fmla="*/ 392914 h 10000"/>
                <a:gd name="T30" fmla="*/ 158736 w 12864"/>
                <a:gd name="T31" fmla="*/ 490223 h 10000"/>
                <a:gd name="T32" fmla="*/ 189219 w 12864"/>
                <a:gd name="T33" fmla="*/ 435514 h 10000"/>
                <a:gd name="T34" fmla="*/ 176005 w 12864"/>
                <a:gd name="T35" fmla="*/ 339970 h 10000"/>
                <a:gd name="T36" fmla="*/ 154472 w 12864"/>
                <a:gd name="T37" fmla="*/ 312811 h 10000"/>
                <a:gd name="T38" fmla="*/ 165228 w 12864"/>
                <a:gd name="T39" fmla="*/ 291094 h 10000"/>
                <a:gd name="T40" fmla="*/ 163421 w 12864"/>
                <a:gd name="T41" fmla="*/ 273054 h 10000"/>
                <a:gd name="T42" fmla="*/ 134724 w 12864"/>
                <a:gd name="T43" fmla="*/ 235062 h 10000"/>
                <a:gd name="T44" fmla="*/ 149073 w 12864"/>
                <a:gd name="T45" fmla="*/ 206139 h 10000"/>
                <a:gd name="T46" fmla="*/ 166299 w 12864"/>
                <a:gd name="T47" fmla="*/ 205698 h 10000"/>
                <a:gd name="T48" fmla="*/ 203463 w 12864"/>
                <a:gd name="T49" fmla="*/ 187314 h 10000"/>
                <a:gd name="T50" fmla="*/ 216950 w 12864"/>
                <a:gd name="T51" fmla="*/ 171578 h 10000"/>
                <a:gd name="T52" fmla="*/ 233504 w 12864"/>
                <a:gd name="T53" fmla="*/ 147165 h 10000"/>
                <a:gd name="T54" fmla="*/ 270247 w 12864"/>
                <a:gd name="T55" fmla="*/ 142704 h 10000"/>
                <a:gd name="T56" fmla="*/ 257642 w 12864"/>
                <a:gd name="T57" fmla="*/ 100594 h 10000"/>
                <a:gd name="T58" fmla="*/ 232180 w 12864"/>
                <a:gd name="T59" fmla="*/ 84662 h 10000"/>
                <a:gd name="T60" fmla="*/ 199765 w 12864"/>
                <a:gd name="T61" fmla="*/ 79661 h 10000"/>
                <a:gd name="T62" fmla="*/ 163400 w 12864"/>
                <a:gd name="T63" fmla="*/ 83877 h 10000"/>
                <a:gd name="T64" fmla="*/ 156089 w 12864"/>
                <a:gd name="T65" fmla="*/ 86426 h 10000"/>
                <a:gd name="T66" fmla="*/ 149073 w 12864"/>
                <a:gd name="T67" fmla="*/ 75985 h 10000"/>
                <a:gd name="T68" fmla="*/ 165228 w 12864"/>
                <a:gd name="T69" fmla="*/ 61474 h 10000"/>
                <a:gd name="T70" fmla="*/ 165228 w 12864"/>
                <a:gd name="T71" fmla="*/ 23531 h 10000"/>
                <a:gd name="T72" fmla="*/ 140102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601" name="Freeform 329"/>
            <p:cNvSpPr>
              <a:spLocks/>
            </p:cNvSpPr>
            <p:nvPr/>
          </p:nvSpPr>
          <p:spPr bwMode="auto">
            <a:xfrm>
              <a:off x="7169437" y="4334692"/>
              <a:ext cx="146882" cy="118745"/>
            </a:xfrm>
            <a:custGeom>
              <a:avLst/>
              <a:gdLst>
                <a:gd name="T0" fmla="*/ 1600556 w 10000"/>
                <a:gd name="T1" fmla="*/ 81975 h 6448"/>
                <a:gd name="T2" fmla="*/ 1445592 w 10000"/>
                <a:gd name="T3" fmla="*/ 45416 h 6448"/>
                <a:gd name="T4" fmla="*/ 1103517 w 10000"/>
                <a:gd name="T5" fmla="*/ 0 h 6448"/>
                <a:gd name="T6" fmla="*/ 367770 w 10000"/>
                <a:gd name="T7" fmla="*/ 151157 h 6448"/>
                <a:gd name="T8" fmla="*/ 0 w 10000"/>
                <a:gd name="T9" fmla="*/ 453763 h 6448"/>
                <a:gd name="T10" fmla="*/ 0 w 10000"/>
                <a:gd name="T11" fmla="*/ 1058391 h 6448"/>
                <a:gd name="T12" fmla="*/ 612960 w 10000"/>
                <a:gd name="T13" fmla="*/ 1813557 h 6448"/>
                <a:gd name="T14" fmla="*/ 858135 w 10000"/>
                <a:gd name="T15" fmla="*/ 1965024 h 6448"/>
                <a:gd name="T16" fmla="*/ 1103517 w 10000"/>
                <a:gd name="T17" fmla="*/ 1813557 h 6448"/>
                <a:gd name="T18" fmla="*/ 1225714 w 10000"/>
                <a:gd name="T19" fmla="*/ 1511261 h 6448"/>
                <a:gd name="T20" fmla="*/ 1593882 w 10000"/>
                <a:gd name="T21" fmla="*/ 1361016 h 6448"/>
                <a:gd name="T22" fmla="*/ 1961460 w 10000"/>
                <a:gd name="T23" fmla="*/ 1058391 h 6448"/>
                <a:gd name="T24" fmla="*/ 1961460 w 10000"/>
                <a:gd name="T25" fmla="*/ 151157 h 6448"/>
                <a:gd name="T26" fmla="*/ 1600556 w 10000"/>
                <a:gd name="T27" fmla="*/ 81975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602" name="Freeform 397"/>
            <p:cNvSpPr>
              <a:spLocks/>
            </p:cNvSpPr>
            <p:nvPr/>
          </p:nvSpPr>
          <p:spPr bwMode="auto">
            <a:xfrm>
              <a:off x="220663" y="2118124"/>
              <a:ext cx="676596" cy="922876"/>
            </a:xfrm>
            <a:custGeom>
              <a:avLst/>
              <a:gdLst>
                <a:gd name="T0" fmla="*/ 2147483647 w 516"/>
                <a:gd name="T1" fmla="*/ 2147483647 h 709"/>
                <a:gd name="T2" fmla="*/ 2147483647 w 516"/>
                <a:gd name="T3" fmla="*/ 2147483647 h 709"/>
                <a:gd name="T4" fmla="*/ 2147483647 w 516"/>
                <a:gd name="T5" fmla="*/ 2147483647 h 709"/>
                <a:gd name="T6" fmla="*/ 2147483647 w 516"/>
                <a:gd name="T7" fmla="*/ 2147483647 h 709"/>
                <a:gd name="T8" fmla="*/ 2147483647 w 516"/>
                <a:gd name="T9" fmla="*/ 2147483647 h 709"/>
                <a:gd name="T10" fmla="*/ 2147483647 w 516"/>
                <a:gd name="T11" fmla="*/ 2147483647 h 709"/>
                <a:gd name="T12" fmla="*/ 2147483647 w 516"/>
                <a:gd name="T13" fmla="*/ 2147483647 h 709"/>
                <a:gd name="T14" fmla="*/ 2147483647 w 516"/>
                <a:gd name="T15" fmla="*/ 0 h 709"/>
                <a:gd name="T16" fmla="*/ 2147483647 w 516"/>
                <a:gd name="T17" fmla="*/ 2147483647 h 709"/>
                <a:gd name="T18" fmla="*/ 2147483647 w 516"/>
                <a:gd name="T19" fmla="*/ 2147483647 h 709"/>
                <a:gd name="T20" fmla="*/ 2147483647 w 516"/>
                <a:gd name="T21" fmla="*/ 2147483647 h 709"/>
                <a:gd name="T22" fmla="*/ 2147483647 w 516"/>
                <a:gd name="T23" fmla="*/ 2147483647 h 709"/>
                <a:gd name="T24" fmla="*/ 2147483647 w 516"/>
                <a:gd name="T25" fmla="*/ 2147483647 h 709"/>
                <a:gd name="T26" fmla="*/ 2147483647 w 516"/>
                <a:gd name="T27" fmla="*/ 2147483647 h 709"/>
                <a:gd name="T28" fmla="*/ 2147483647 w 516"/>
                <a:gd name="T29" fmla="*/ 2147483647 h 709"/>
                <a:gd name="T30" fmla="*/ 2147483647 w 516"/>
                <a:gd name="T31" fmla="*/ 2147483647 h 709"/>
                <a:gd name="T32" fmla="*/ 2147483647 w 516"/>
                <a:gd name="T33" fmla="*/ 2147483647 h 709"/>
                <a:gd name="T34" fmla="*/ 2147483647 w 516"/>
                <a:gd name="T35" fmla="*/ 2147483647 h 709"/>
                <a:gd name="T36" fmla="*/ 2147483647 w 516"/>
                <a:gd name="T37" fmla="*/ 2147483647 h 709"/>
                <a:gd name="T38" fmla="*/ 0 w 516"/>
                <a:gd name="T39" fmla="*/ 2147483647 h 709"/>
                <a:gd name="T40" fmla="*/ 2147483647 w 516"/>
                <a:gd name="T41" fmla="*/ 2147483647 h 709"/>
                <a:gd name="T42" fmla="*/ 2147483647 w 516"/>
                <a:gd name="T43" fmla="*/ 2147483647 h 709"/>
                <a:gd name="T44" fmla="*/ 2147483647 w 516"/>
                <a:gd name="T45" fmla="*/ 2147483647 h 709"/>
                <a:gd name="T46" fmla="*/ 2147483647 w 516"/>
                <a:gd name="T47" fmla="*/ 2147483647 h 709"/>
                <a:gd name="T48" fmla="*/ 2147483647 w 516"/>
                <a:gd name="T49" fmla="*/ 2147483647 h 709"/>
                <a:gd name="T50" fmla="*/ 2147483647 w 516"/>
                <a:gd name="T51" fmla="*/ 2147483647 h 709"/>
                <a:gd name="T52" fmla="*/ 2147483647 w 516"/>
                <a:gd name="T53" fmla="*/ 2147483647 h 709"/>
                <a:gd name="T54" fmla="*/ 2147483647 w 516"/>
                <a:gd name="T55" fmla="*/ 2147483647 h 709"/>
                <a:gd name="T56" fmla="*/ 2147483647 w 516"/>
                <a:gd name="T57" fmla="*/ 2147483647 h 709"/>
                <a:gd name="T58" fmla="*/ 2147483647 w 516"/>
                <a:gd name="T59" fmla="*/ 2147483647 h 709"/>
                <a:gd name="T60" fmla="*/ 2147483647 w 516"/>
                <a:gd name="T61" fmla="*/ 2147483647 h 709"/>
                <a:gd name="T62" fmla="*/ 2147483647 w 516"/>
                <a:gd name="T63" fmla="*/ 2147483647 h 709"/>
                <a:gd name="T64" fmla="*/ 2147483647 w 516"/>
                <a:gd name="T65" fmla="*/ 2147483647 h 709"/>
                <a:gd name="T66" fmla="*/ 2147483647 w 516"/>
                <a:gd name="T67" fmla="*/ 2147483647 h 709"/>
                <a:gd name="T68" fmla="*/ 2147483647 w 516"/>
                <a:gd name="T69" fmla="*/ 2147483647 h 709"/>
                <a:gd name="T70" fmla="*/ 2147483647 w 516"/>
                <a:gd name="T71" fmla="*/ 2147483647 h 709"/>
                <a:gd name="T72" fmla="*/ 2147483647 w 516"/>
                <a:gd name="T73" fmla="*/ 2147483647 h 709"/>
                <a:gd name="T74" fmla="*/ 2147483647 w 516"/>
                <a:gd name="T75" fmla="*/ 2147483647 h 709"/>
                <a:gd name="T76" fmla="*/ 2147483647 w 516"/>
                <a:gd name="T77" fmla="*/ 2147483647 h 709"/>
                <a:gd name="T78" fmla="*/ 2147483647 w 516"/>
                <a:gd name="T79" fmla="*/ 2147483647 h 709"/>
                <a:gd name="T80" fmla="*/ 2147483647 w 516"/>
                <a:gd name="T81" fmla="*/ 2147483647 h 709"/>
                <a:gd name="T82" fmla="*/ 2147483647 w 516"/>
                <a:gd name="T83" fmla="*/ 2147483647 h 709"/>
                <a:gd name="T84" fmla="*/ 2147483647 w 516"/>
                <a:gd name="T85" fmla="*/ 2147483647 h 709"/>
                <a:gd name="T86" fmla="*/ 2147483647 w 516"/>
                <a:gd name="T87" fmla="*/ 2147483647 h 709"/>
                <a:gd name="T88" fmla="*/ 2147483647 w 516"/>
                <a:gd name="T89" fmla="*/ 2147483647 h 709"/>
                <a:gd name="T90" fmla="*/ 2147483647 w 516"/>
                <a:gd name="T91" fmla="*/ 2147483647 h 709"/>
                <a:gd name="T92" fmla="*/ 2147483647 w 516"/>
                <a:gd name="T93" fmla="*/ 2147483647 h 709"/>
                <a:gd name="T94" fmla="*/ 2147483647 w 516"/>
                <a:gd name="T95" fmla="*/ 2147483647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603" name="Freeform 387"/>
            <p:cNvSpPr>
              <a:spLocks/>
            </p:cNvSpPr>
            <p:nvPr/>
          </p:nvSpPr>
          <p:spPr bwMode="auto">
            <a:xfrm>
              <a:off x="4577124" y="4282612"/>
              <a:ext cx="296889" cy="266655"/>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FFFFFF">
                <a:lumMod val="85000"/>
              </a:srgbClr>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604" name="Freeform 260"/>
            <p:cNvSpPr>
              <a:spLocks/>
            </p:cNvSpPr>
            <p:nvPr/>
          </p:nvSpPr>
          <p:spPr bwMode="auto">
            <a:xfrm rot="1680000">
              <a:off x="5375601" y="3730552"/>
              <a:ext cx="35939" cy="70830"/>
            </a:xfrm>
            <a:custGeom>
              <a:avLst/>
              <a:gdLst>
                <a:gd name="T0" fmla="*/ 0 w 444747"/>
                <a:gd name="T1" fmla="*/ 425 h 900169"/>
                <a:gd name="T2" fmla="*/ 177 w 444747"/>
                <a:gd name="T3" fmla="*/ 533 h 900169"/>
                <a:gd name="T4" fmla="*/ 177 w 444747"/>
                <a:gd name="T5" fmla="*/ 1275 h 900169"/>
                <a:gd name="T6" fmla="*/ 467 w 444747"/>
                <a:gd name="T7" fmla="*/ 1604 h 900169"/>
                <a:gd name="T8" fmla="*/ 580 w 444747"/>
                <a:gd name="T9" fmla="*/ 1490 h 900169"/>
                <a:gd name="T10" fmla="*/ 681 w 444747"/>
                <a:gd name="T11" fmla="*/ 1218 h 900169"/>
                <a:gd name="T12" fmla="*/ 643 w 444747"/>
                <a:gd name="T13" fmla="*/ 1084 h 900169"/>
                <a:gd name="T14" fmla="*/ 788 w 444747"/>
                <a:gd name="T15" fmla="*/ 1027 h 900169"/>
                <a:gd name="T16" fmla="*/ 580 w 444747"/>
                <a:gd name="T17" fmla="*/ 850 h 900169"/>
                <a:gd name="T18" fmla="*/ 580 w 444747"/>
                <a:gd name="T19" fmla="*/ 476 h 900169"/>
                <a:gd name="T20" fmla="*/ 328 w 444747"/>
                <a:gd name="T21" fmla="*/ 0 h 900169"/>
                <a:gd name="T22" fmla="*/ 0 w 444747"/>
                <a:gd name="T23" fmla="*/ 425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rgbClr val="990099"/>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sp>
          <p:nvSpPr>
            <p:cNvPr id="605" name="Freeform 351"/>
            <p:cNvSpPr>
              <a:spLocks/>
            </p:cNvSpPr>
            <p:nvPr/>
          </p:nvSpPr>
          <p:spPr bwMode="auto">
            <a:xfrm rot="11653779">
              <a:off x="5513107" y="3480563"/>
              <a:ext cx="118756" cy="45831"/>
            </a:xfrm>
            <a:custGeom>
              <a:avLst/>
              <a:gdLst>
                <a:gd name="T0" fmla="*/ 76535066 w 10000"/>
                <a:gd name="T1" fmla="*/ 22574748 h 10000"/>
                <a:gd name="T2" fmla="*/ 83691327 w 10000"/>
                <a:gd name="T3" fmla="*/ 19197435 h 10000"/>
                <a:gd name="T4" fmla="*/ 82314503 w 10000"/>
                <a:gd name="T5" fmla="*/ 11073437 h 10000"/>
                <a:gd name="T6" fmla="*/ 61804450 w 10000"/>
                <a:gd name="T7" fmla="*/ 0 h 10000"/>
                <a:gd name="T8" fmla="*/ 47671854 w 10000"/>
                <a:gd name="T9" fmla="*/ 3400804 h 10000"/>
                <a:gd name="T10" fmla="*/ 21707381 w 10000"/>
                <a:gd name="T11" fmla="*/ 5317827 h 10000"/>
                <a:gd name="T12" fmla="*/ 18817447 w 10000"/>
                <a:gd name="T13" fmla="*/ 3400804 h 10000"/>
                <a:gd name="T14" fmla="*/ 10156903 w 10000"/>
                <a:gd name="T15" fmla="*/ 12985361 h 10000"/>
                <a:gd name="T16" fmla="*/ 4385841 w 10000"/>
                <a:gd name="T17" fmla="*/ 20657725 h 10000"/>
                <a:gd name="T18" fmla="*/ 4120806 w 10000"/>
                <a:gd name="T19" fmla="*/ 21894580 h 10000"/>
                <a:gd name="T20" fmla="*/ 3607896 w 10000"/>
                <a:gd name="T21" fmla="*/ 22912274 h 10000"/>
                <a:gd name="T22" fmla="*/ 17202 w 10000"/>
                <a:gd name="T23" fmla="*/ 24567662 h 10000"/>
                <a:gd name="T24" fmla="*/ 15295111 w 10000"/>
                <a:gd name="T25" fmla="*/ 39146671 h 10000"/>
                <a:gd name="T26" fmla="*/ 24579703 w 10000"/>
                <a:gd name="T27" fmla="*/ 41743575 h 10000"/>
                <a:gd name="T28" fmla="*/ 27136223 w 10000"/>
                <a:gd name="T29" fmla="*/ 45372897 h 10000"/>
                <a:gd name="T30" fmla="*/ 47774616 w 10000"/>
                <a:gd name="T31" fmla="*/ 47532320 h 10000"/>
                <a:gd name="T32" fmla="*/ 73653959 w 10000"/>
                <a:gd name="T33" fmla="*/ 43660615 h 10000"/>
                <a:gd name="T34" fmla="*/ 76535066 w 10000"/>
                <a:gd name="T35" fmla="*/ 32159304 h 10000"/>
                <a:gd name="T36" fmla="*/ 82314503 w 10000"/>
                <a:gd name="T37" fmla="*/ 30242282 h 10000"/>
                <a:gd name="T38" fmla="*/ 81374265 w 10000"/>
                <a:gd name="T39" fmla="*/ 27526155 h 10000"/>
                <a:gd name="T40" fmla="*/ 76535066 w 10000"/>
                <a:gd name="T41" fmla="*/ 22574748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rgbClr val="2C6648"/>
            </a:solidFill>
            <a:ln w="9525">
              <a:solidFill>
                <a:srgbClr val="AAE2CA">
                  <a:lumMod val="90000"/>
                </a:srgbClr>
              </a:solidFill>
              <a:round/>
              <a:headEnd/>
              <a:tailEnd/>
            </a:ln>
          </p:spPr>
          <p:txBody>
            <a:bodyPr/>
            <a:lstStyle/>
            <a:p>
              <a:pPr eaLnBrk="1" fontAlgn="auto" hangingPunct="1">
                <a:spcBef>
                  <a:spcPts val="0"/>
                </a:spcBef>
                <a:spcAft>
                  <a:spcPts val="0"/>
                </a:spcAft>
                <a:defRPr/>
              </a:pPr>
              <a:endParaRPr lang="fr-FR" kern="0">
                <a:solidFill>
                  <a:sysClr val="windowText" lastClr="000000"/>
                </a:solidFill>
                <a:latin typeface="+mn-lt"/>
                <a:ea typeface="MS PGothic" panose="020B0600070205080204" pitchFamily="34" charset="-128"/>
              </a:endParaRPr>
            </a:p>
          </p:txBody>
        </p:sp>
      </p:gr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4423732"/>
                <a:gridCol w="4720268"/>
              </a:tblGrid>
              <a:tr h="3298162">
                <a:tc>
                  <a:txBody>
                    <a:bodyPr/>
                    <a:lstStyle/>
                    <a:p>
                      <a:pPr marL="446088" marR="0" indent="0" algn="l" defTabSz="899952" rtl="0" eaLnBrk="1" fontAlgn="auto" latinLnBrk="0" hangingPunct="1">
                        <a:lnSpc>
                          <a:spcPct val="100000"/>
                        </a:lnSpc>
                        <a:spcBef>
                          <a:spcPts val="0"/>
                        </a:spcBef>
                        <a:spcAft>
                          <a:spcPts val="300"/>
                        </a:spcAft>
                        <a:buClrTx/>
                        <a:buSzTx/>
                        <a:buFontTx/>
                        <a:buNone/>
                        <a:tabLst/>
                        <a:defRPr/>
                      </a:pPr>
                      <a:endParaRPr lang="pt-PT" sz="1500" b="0" kern="1200" dirty="0" smtClean="0">
                        <a:solidFill>
                          <a:srgbClr val="840065"/>
                        </a:solidFill>
                        <a:latin typeface="+mn-lt"/>
                        <a:ea typeface="+mn-ea"/>
                        <a:cs typeface="+mn-cs"/>
                      </a:endParaRPr>
                    </a:p>
                  </a:txBody>
                  <a:tcPr marL="92908" marR="92908" marT="34840" marB="34840">
                    <a:lnL w="12700" cmpd="sng">
                      <a:noFill/>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4988" marR="0" indent="0" algn="l" defTabSz="899952" rtl="0" eaLnBrk="1" fontAlgn="auto" latinLnBrk="0" hangingPunct="1">
                        <a:lnSpc>
                          <a:spcPct val="100000"/>
                        </a:lnSpc>
                        <a:spcBef>
                          <a:spcPts val="0"/>
                        </a:spcBef>
                        <a:spcAft>
                          <a:spcPts val="300"/>
                        </a:spcAft>
                        <a:buClrTx/>
                        <a:buSzTx/>
                        <a:buFontTx/>
                        <a:buNone/>
                        <a:tabLst/>
                        <a:defRPr/>
                      </a:pPr>
                      <a:endParaRPr lang="pt-PT" sz="1500" b="0" kern="1200" dirty="0" smtClean="0">
                        <a:solidFill>
                          <a:srgbClr val="840065"/>
                        </a:solidFill>
                        <a:latin typeface="+mn-lt"/>
                        <a:ea typeface="+mn-ea"/>
                        <a:cs typeface="+mn-cs"/>
                      </a:endParaRPr>
                    </a:p>
                  </a:txBody>
                  <a:tcPr marL="92908" marR="92908" marT="34840" marB="34840">
                    <a:lnL w="12700" cmpd="sng">
                      <a:noFill/>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559838">
                <a:tc gridSpan="2">
                  <a:txBody>
                    <a:bodyPr/>
                    <a:lstStyle/>
                    <a:p>
                      <a:pPr marL="185738" marR="0" lvl="1" indent="-185738" algn="ctr" defTabSz="899952" rtl="0" eaLnBrk="1" fontAlgn="auto" latinLnBrk="0" hangingPunct="1">
                        <a:lnSpc>
                          <a:spcPct val="100000"/>
                        </a:lnSpc>
                        <a:spcBef>
                          <a:spcPts val="0"/>
                        </a:spcBef>
                        <a:spcAft>
                          <a:spcPts val="600"/>
                        </a:spcAft>
                        <a:buClrTx/>
                        <a:buSzTx/>
                        <a:buFontTx/>
                        <a:buNone/>
                        <a:tabLst/>
                        <a:defRPr/>
                      </a:pPr>
                      <a:endParaRPr lang="en-GB" sz="3000" b="1" dirty="0" smtClean="0">
                        <a:solidFill>
                          <a:schemeClr val="bg1">
                            <a:lumMod val="75000"/>
                          </a:schemeClr>
                        </a:solidFill>
                      </a:endParaRPr>
                    </a:p>
                  </a:txBody>
                  <a:tcPr marL="92908" marR="92908" marT="34840" marB="34840">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eaLnBrk="1" hangingPunct="1">
                        <a:lnSpc>
                          <a:spcPct val="100000"/>
                        </a:lnSpc>
                        <a:spcAft>
                          <a:spcPts val="300"/>
                        </a:spcAft>
                        <a:buClr>
                          <a:srgbClr val="7030A0"/>
                        </a:buClr>
                        <a:buSzPct val="90000"/>
                      </a:pPr>
                      <a:endParaRPr lang="es-ES" altLang="fr-FR" sz="2000" b="0" dirty="0" smtClean="0">
                        <a:solidFill>
                          <a:srgbClr val="840065"/>
                        </a:solidFill>
                        <a:latin typeface="+mn-lt"/>
                      </a:endParaRPr>
                    </a:p>
                  </a:txBody>
                  <a:tcPr>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87045" name="Image 1"/>
          <p:cNvPicPr>
            <a:picLocks noChangeAspect="1"/>
          </p:cNvPicPr>
          <p:nvPr/>
        </p:nvPicPr>
        <p:blipFill>
          <a:blip r:embed="rId3">
            <a:extLst>
              <a:ext uri="{28A0092B-C50C-407E-A947-70E740481C1C}">
                <a14:useLocalDpi xmlns:a14="http://schemas.microsoft.com/office/drawing/2010/main"/>
              </a:ext>
            </a:extLst>
          </a:blip>
          <a:srcRect l="7310" r="7343"/>
          <a:stretch>
            <a:fillRect/>
          </a:stretch>
        </p:blipFill>
        <p:spPr bwMode="auto">
          <a:xfrm>
            <a:off x="26988" y="3155950"/>
            <a:ext cx="908685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ZoneTexte 2"/>
          <p:cNvSpPr txBox="1">
            <a:spLocks noChangeArrowheads="1"/>
          </p:cNvSpPr>
          <p:nvPr/>
        </p:nvSpPr>
        <p:spPr bwMode="auto">
          <a:xfrm>
            <a:off x="26988" y="127000"/>
            <a:ext cx="9117012"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tr-TR" sz="4000" b="1">
                <a:solidFill>
                  <a:srgbClr val="800080"/>
                </a:solidFill>
              </a:rPr>
              <a:t>EDITH STEIN </a:t>
            </a:r>
            <a:r>
              <a:rPr lang="tr-TR" altLang="tr-TR" sz="4000" b="1">
                <a:solidFill>
                  <a:srgbClr val="800080"/>
                </a:solidFill>
              </a:rPr>
              <a:t>EĞİTİM OKULU</a:t>
            </a:r>
          </a:p>
          <a:p>
            <a:pPr eaLnBrk="1" hangingPunct="1"/>
            <a:r>
              <a:rPr lang="tr-TR" altLang="tr-TR" sz="4000" b="1">
                <a:solidFill>
                  <a:srgbClr val="800080"/>
                </a:solidFill>
              </a:rPr>
              <a:t>Kentler, Ulaşım, Enerji ve İklim </a:t>
            </a:r>
          </a:p>
          <a:p>
            <a:pPr eaLnBrk="1" hangingPunct="1"/>
            <a:r>
              <a:rPr lang="tr-TR" altLang="tr-TR" sz="4000" b="1">
                <a:solidFill>
                  <a:srgbClr val="800080"/>
                </a:solidFill>
              </a:rPr>
              <a:t>Değişikliği konularında Araştırma</a:t>
            </a:r>
          </a:p>
          <a:p>
            <a:pPr eaLnBrk="1" hangingPunct="1"/>
            <a:r>
              <a:rPr lang="en-US" altLang="tr-TR" sz="3200">
                <a:solidFill>
                  <a:srgbClr val="719885"/>
                </a:solidFill>
              </a:rPr>
              <a:t>2</a:t>
            </a:r>
            <a:r>
              <a:rPr lang="tr-TR" altLang="tr-TR" sz="3200">
                <a:solidFill>
                  <a:srgbClr val="719885"/>
                </a:solidFill>
              </a:rPr>
              <a:t> </a:t>
            </a:r>
            <a:r>
              <a:rPr lang="en-US" altLang="tr-TR" sz="3200">
                <a:solidFill>
                  <a:srgbClr val="719885"/>
                </a:solidFill>
              </a:rPr>
              <a:t>-</a:t>
            </a:r>
            <a:r>
              <a:rPr lang="tr-TR" altLang="tr-TR" sz="3200">
                <a:solidFill>
                  <a:srgbClr val="719885"/>
                </a:solidFill>
              </a:rPr>
              <a:t> </a:t>
            </a:r>
            <a:r>
              <a:rPr lang="en-US" altLang="tr-TR" sz="3200">
                <a:solidFill>
                  <a:srgbClr val="719885"/>
                </a:solidFill>
              </a:rPr>
              <a:t>6 </a:t>
            </a:r>
            <a:r>
              <a:rPr lang="tr-TR" altLang="tr-TR" sz="3200">
                <a:solidFill>
                  <a:srgbClr val="719885"/>
                </a:solidFill>
              </a:rPr>
              <a:t>Kasım 2015 İstanbul</a:t>
            </a:r>
            <a:endParaRPr lang="en-US" altLang="tr-TR" sz="3200">
              <a:solidFill>
                <a:srgbClr val="719885"/>
              </a:solidFill>
            </a:endParaRPr>
          </a:p>
          <a:p>
            <a:pPr eaLnBrk="1" hangingPunct="1"/>
            <a:r>
              <a:rPr lang="tr-TR" altLang="tr-TR" sz="3200">
                <a:solidFill>
                  <a:srgbClr val="719885"/>
                </a:solidFill>
              </a:rPr>
              <a:t>Hedef grup</a:t>
            </a:r>
            <a:r>
              <a:rPr lang="en-US" altLang="tr-TR" sz="3200">
                <a:solidFill>
                  <a:srgbClr val="719885"/>
                </a:solidFill>
              </a:rPr>
              <a:t>: </a:t>
            </a:r>
            <a:r>
              <a:rPr lang="tr-TR" altLang="tr-TR" sz="3200">
                <a:solidFill>
                  <a:srgbClr val="719885"/>
                </a:solidFill>
              </a:rPr>
              <a:t>Genç araştırmacılar</a:t>
            </a:r>
            <a:endParaRPr lang="en-US" altLang="tr-TR" sz="3200">
              <a:solidFill>
                <a:srgbClr val="719885"/>
              </a:solidFill>
            </a:endParaRPr>
          </a:p>
        </p:txBody>
      </p:sp>
    </p:spTree>
  </p:cSld>
  <p:clrMapOvr>
    <a:masterClrMapping/>
  </p:clrMapOvr>
  <p:transition spd="med" advTm="100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3"/>
          <p:cNvSpPr txBox="1">
            <a:spLocks noChangeArrowheads="1"/>
          </p:cNvSpPr>
          <p:nvPr/>
        </p:nvSpPr>
        <p:spPr bwMode="auto">
          <a:xfrm>
            <a:off x="0" y="5572125"/>
            <a:ext cx="9144000" cy="110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fr-FR" altLang="fr-FR" sz="6600" dirty="0" smtClean="0">
                <a:solidFill>
                  <a:srgbClr val="A8C0B5"/>
                </a:solidFill>
                <a:latin typeface="+mj-lt"/>
                <a:ea typeface="MS PGothic" panose="020B0600070205080204" pitchFamily="34" charset="-128"/>
              </a:rPr>
              <a:t>www.</a:t>
            </a:r>
            <a:r>
              <a:rPr lang="fr-FR" altLang="fr-FR" sz="6600" b="1" i="1" dirty="0" smtClean="0">
                <a:solidFill>
                  <a:srgbClr val="81AB97"/>
                </a:solidFill>
                <a:latin typeface="+mn-lt"/>
                <a:ea typeface="MS PGothic" panose="020B0600070205080204" pitchFamily="34" charset="-128"/>
              </a:rPr>
              <a:t>gender</a:t>
            </a:r>
            <a:r>
              <a:rPr lang="fr-FR" altLang="fr-FR" sz="6600" b="1" dirty="0" smtClean="0">
                <a:solidFill>
                  <a:srgbClr val="840065"/>
                </a:solidFill>
                <a:latin typeface="+mn-lt"/>
                <a:ea typeface="MS PGothic" panose="020B0600070205080204" pitchFamily="34" charset="-128"/>
              </a:rPr>
              <a:t>STE</a:t>
            </a:r>
            <a:r>
              <a:rPr lang="fr-FR" altLang="fr-FR" sz="6600" dirty="0" smtClean="0">
                <a:solidFill>
                  <a:srgbClr val="A8C0B5"/>
                </a:solidFill>
                <a:latin typeface="+mj-lt"/>
                <a:ea typeface="MS PGothic" panose="020B0600070205080204" pitchFamily="34" charset="-128"/>
              </a:rPr>
              <a:t>.eu</a:t>
            </a:r>
            <a:endParaRPr lang="fr-FR" altLang="fr-FR" sz="6600" dirty="0">
              <a:solidFill>
                <a:srgbClr val="A8C0B5"/>
              </a:solidFill>
              <a:latin typeface="+mj-lt"/>
              <a:ea typeface="MS PGothic" panose="020B0600070205080204" pitchFamily="34" charset="-128"/>
            </a:endParaRPr>
          </a:p>
        </p:txBody>
      </p:sp>
      <p:pic>
        <p:nvPicPr>
          <p:cNvPr id="89090" name="Imagem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663" y="0"/>
            <a:ext cx="8923337"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0" y="6664325"/>
            <a:ext cx="1784350" cy="231775"/>
          </a:xfrm>
          <a:prstGeom prst="rect">
            <a:avLst/>
          </a:prstGeom>
          <a:noFill/>
        </p:spPr>
        <p:txBody>
          <a:bodyPr wrap="none">
            <a:spAutoFit/>
          </a:bodyPr>
          <a:lstStyle/>
          <a:p>
            <a:pPr eaLnBrk="1" hangingPunct="1">
              <a:defRPr/>
            </a:pPr>
            <a:r>
              <a:rPr lang="en-GB" sz="900" i="1" dirty="0">
                <a:solidFill>
                  <a:schemeClr val="bg1">
                    <a:lumMod val="50000"/>
                  </a:schemeClr>
                </a:solidFill>
                <a:ea typeface="MS PGothic" panose="020B0600070205080204" pitchFamily="34" charset="-128"/>
              </a:rPr>
              <a:t>Design: Sofia Morgado, April 2014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218">
                                          <p:stCondLst>
                                            <p:cond delay="0"/>
                                          </p:stCondLst>
                                        </p:cTn>
                                        <p:tgtEl>
                                          <p:spTgt spid="3"/>
                                        </p:tgtEl>
                                      </p:cBhvr>
                                    </p:animEffect>
                                    <p:anim calcmode="lin" valueType="num">
                                      <p:cBhvr>
                                        <p:cTn id="8" dur="382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39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394" tmFilter="0, 0; 0.125,0.2665; 0.25,0.4; 0.375,0.465; 0.5,0.5;  0.625,0.535; 0.75,0.6; 0.875,0.7335; 1,1">
                                          <p:stCondLst>
                                            <p:cond delay="1394"/>
                                          </p:stCondLst>
                                        </p:cTn>
                                        <p:tgtEl>
                                          <p:spTgt spid="3"/>
                                        </p:tgtEl>
                                        <p:attrNameLst>
                                          <p:attrName>ppt_y</p:attrName>
                                        </p:attrNameLst>
                                      </p:cBhvr>
                                      <p:tavLst>
                                        <p:tav tm="0" fmla="#ppt_y-sin(pi*$)/9">
                                          <p:val>
                                            <p:fltVal val="0"/>
                                          </p:val>
                                        </p:tav>
                                        <p:tav tm="100000">
                                          <p:val>
                                            <p:fltVal val="1"/>
                                          </p:val>
                                        </p:tav>
                                      </p:tavLst>
                                    </p:anim>
                                    <p:anim calcmode="lin" valueType="num">
                                      <p:cBhvr>
                                        <p:cTn id="11" dur="697" tmFilter="0, 0; 0.125,0.2665; 0.25,0.4; 0.375,0.465; 0.5,0.5;  0.625,0.535; 0.75,0.6; 0.875,0.7335; 1,1">
                                          <p:stCondLst>
                                            <p:cond delay="2780"/>
                                          </p:stCondLst>
                                        </p:cTn>
                                        <p:tgtEl>
                                          <p:spTgt spid="3"/>
                                        </p:tgtEl>
                                        <p:attrNameLst>
                                          <p:attrName>ppt_y</p:attrName>
                                        </p:attrNameLst>
                                      </p:cBhvr>
                                      <p:tavLst>
                                        <p:tav tm="0" fmla="#ppt_y-sin(pi*$)/27">
                                          <p:val>
                                            <p:fltVal val="0"/>
                                          </p:val>
                                        </p:tav>
                                        <p:tav tm="100000">
                                          <p:val>
                                            <p:fltVal val="1"/>
                                          </p:val>
                                        </p:tav>
                                      </p:tavLst>
                                    </p:anim>
                                    <p:anim calcmode="lin" valueType="num">
                                      <p:cBhvr>
                                        <p:cTn id="12" dur="344" tmFilter="0, 0; 0.125,0.2665; 0.25,0.4; 0.375,0.465; 0.5,0.5;  0.625,0.535; 0.75,0.6; 0.875,0.7335; 1,1">
                                          <p:stCondLst>
                                            <p:cond delay="3478"/>
                                          </p:stCondLst>
                                        </p:cTn>
                                        <p:tgtEl>
                                          <p:spTgt spid="3"/>
                                        </p:tgtEl>
                                        <p:attrNameLst>
                                          <p:attrName>ppt_y</p:attrName>
                                        </p:attrNameLst>
                                      </p:cBhvr>
                                      <p:tavLst>
                                        <p:tav tm="0" fmla="#ppt_y-sin(pi*$)/81">
                                          <p:val>
                                            <p:fltVal val="0"/>
                                          </p:val>
                                        </p:tav>
                                        <p:tav tm="100000">
                                          <p:val>
                                            <p:fltVal val="1"/>
                                          </p:val>
                                        </p:tav>
                                      </p:tavLst>
                                    </p:anim>
                                    <p:animScale>
                                      <p:cBhvr>
                                        <p:cTn id="13" dur="55">
                                          <p:stCondLst>
                                            <p:cond delay="1365"/>
                                          </p:stCondLst>
                                        </p:cTn>
                                        <p:tgtEl>
                                          <p:spTgt spid="3"/>
                                        </p:tgtEl>
                                      </p:cBhvr>
                                      <p:to x="100000" y="60000"/>
                                    </p:animScale>
                                    <p:animScale>
                                      <p:cBhvr>
                                        <p:cTn id="14" dur="349" decel="50000">
                                          <p:stCondLst>
                                            <p:cond delay="1420"/>
                                          </p:stCondLst>
                                        </p:cTn>
                                        <p:tgtEl>
                                          <p:spTgt spid="3"/>
                                        </p:tgtEl>
                                      </p:cBhvr>
                                      <p:to x="100000" y="100000"/>
                                    </p:animScale>
                                    <p:animScale>
                                      <p:cBhvr>
                                        <p:cTn id="15" dur="55">
                                          <p:stCondLst>
                                            <p:cond delay="2755"/>
                                          </p:stCondLst>
                                        </p:cTn>
                                        <p:tgtEl>
                                          <p:spTgt spid="3"/>
                                        </p:tgtEl>
                                      </p:cBhvr>
                                      <p:to x="100000" y="80000"/>
                                    </p:animScale>
                                    <p:animScale>
                                      <p:cBhvr>
                                        <p:cTn id="16" dur="349" decel="50000">
                                          <p:stCondLst>
                                            <p:cond delay="2810"/>
                                          </p:stCondLst>
                                        </p:cTn>
                                        <p:tgtEl>
                                          <p:spTgt spid="3"/>
                                        </p:tgtEl>
                                      </p:cBhvr>
                                      <p:to x="100000" y="100000"/>
                                    </p:animScale>
                                    <p:animScale>
                                      <p:cBhvr>
                                        <p:cTn id="17" dur="55">
                                          <p:stCondLst>
                                            <p:cond delay="3448"/>
                                          </p:stCondLst>
                                        </p:cTn>
                                        <p:tgtEl>
                                          <p:spTgt spid="3"/>
                                        </p:tgtEl>
                                      </p:cBhvr>
                                      <p:to x="100000" y="90000"/>
                                    </p:animScale>
                                    <p:animScale>
                                      <p:cBhvr>
                                        <p:cTn id="18" dur="349" decel="50000">
                                          <p:stCondLst>
                                            <p:cond delay="3503"/>
                                          </p:stCondLst>
                                        </p:cTn>
                                        <p:tgtEl>
                                          <p:spTgt spid="3"/>
                                        </p:tgtEl>
                                      </p:cBhvr>
                                      <p:to x="100000" y="100000"/>
                                    </p:animScale>
                                    <p:animScale>
                                      <p:cBhvr>
                                        <p:cTn id="19" dur="55">
                                          <p:stCondLst>
                                            <p:cond delay="3797"/>
                                          </p:stCondLst>
                                        </p:cTn>
                                        <p:tgtEl>
                                          <p:spTgt spid="3"/>
                                        </p:tgtEl>
                                      </p:cBhvr>
                                      <p:to x="100000" y="95000"/>
                                    </p:animScale>
                                    <p:animScale>
                                      <p:cBhvr>
                                        <p:cTn id="20" dur="349" decel="50000">
                                          <p:stCondLst>
                                            <p:cond delay="3851"/>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ctrTitle"/>
          </p:nvPr>
        </p:nvSpPr>
        <p:spPr bwMode="auto">
          <a:xfrm>
            <a:off x="685800" y="2130425"/>
            <a:ext cx="7772400" cy="2279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b="1" smtClean="0">
                <a:solidFill>
                  <a:srgbClr val="C00000"/>
                </a:solidFill>
                <a:sym typeface="Wingdings" panose="05000000000000000000" pitchFamily="2" charset="2"/>
              </a:rPr>
              <a:t>Bir kenti (örneğin Viyana kentini) adil paylaşımlı bir kente dönüştürmek için neler gereklidir?</a:t>
            </a:r>
            <a:endParaRPr lang="en-IE" altLang="tr-TR" b="1" smtClean="0">
              <a:solidFill>
                <a:srgbClr val="C00000"/>
              </a:solidFill>
            </a:endParaRPr>
          </a:p>
        </p:txBody>
      </p:sp>
      <p:sp>
        <p:nvSpPr>
          <p:cNvPr id="16387" name="Content Placeholder 2"/>
          <p:cNvSpPr>
            <a:spLocks noGrp="1"/>
          </p:cNvSpPr>
          <p:nvPr>
            <p:ph type="subTitle" idx="1"/>
          </p:nvPr>
        </p:nvSpPr>
        <p:spPr/>
        <p:txBody>
          <a:bodyPr/>
          <a:lstStyle/>
          <a:p>
            <a:pPr>
              <a:defRPr/>
            </a:pPr>
            <a:endParaRPr lang="en-IE" b="1" dirty="0" smtClean="0">
              <a:ea typeface="MS PGothic" pitchFamily="34" charset="-128"/>
            </a:endParaRPr>
          </a:p>
          <a:p>
            <a:pPr>
              <a:defRPr/>
            </a:pPr>
            <a:endParaRPr lang="en-IE" b="1" dirty="0" smtClean="0">
              <a:ea typeface="MS PGothic" pitchFamily="34" charset="-12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el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mtClean="0">
                <a:solidFill>
                  <a:srgbClr val="C00000"/>
                </a:solidFill>
              </a:rPr>
              <a:t>Viyana</a:t>
            </a:r>
            <a:r>
              <a:rPr lang="tr-TR" altLang="en-US" smtClean="0">
                <a:solidFill>
                  <a:srgbClr val="C00000"/>
                </a:solidFill>
              </a:rPr>
              <a:t>’</a:t>
            </a:r>
            <a:r>
              <a:rPr lang="tr-TR" altLang="tr-TR" smtClean="0">
                <a:solidFill>
                  <a:srgbClr val="C00000"/>
                </a:solidFill>
              </a:rPr>
              <a:t>da Bulgular</a:t>
            </a:r>
            <a:endParaRPr lang="en-GB" altLang="tr-TR" smtClean="0">
              <a:solidFill>
                <a:srgbClr val="C00000"/>
              </a:solidFill>
            </a:endParaRPr>
          </a:p>
        </p:txBody>
      </p:sp>
      <p:sp>
        <p:nvSpPr>
          <p:cNvPr id="46082" name="Inhaltsplatzhalter 2"/>
          <p:cNvSpPr>
            <a:spLocks noGrp="1"/>
          </p:cNvSpPr>
          <p:nvPr>
            <p:ph idx="4294967295"/>
          </p:nvPr>
        </p:nvSpPr>
        <p:spPr>
          <a:xfrm>
            <a:off x="457200" y="1600200"/>
            <a:ext cx="6962775" cy="4525963"/>
          </a:xfrm>
        </p:spPr>
        <p:txBody>
          <a:bodyPr/>
          <a:lstStyle/>
          <a:p>
            <a:pPr eaLnBrk="1" hangingPunct="1">
              <a:lnSpc>
                <a:spcPct val="90000"/>
              </a:lnSpc>
              <a:spcBef>
                <a:spcPct val="70000"/>
              </a:spcBef>
              <a:buClr>
                <a:schemeClr val="tx1"/>
              </a:buClr>
              <a:buFontTx/>
              <a:buChar char="•"/>
            </a:pPr>
            <a:r>
              <a:rPr lang="tr-TR" altLang="tr-TR" sz="2000" b="1" smtClean="0">
                <a:solidFill>
                  <a:srgbClr val="C00000"/>
                </a:solidFill>
              </a:rPr>
              <a:t>Avusturya</a:t>
            </a:r>
            <a:r>
              <a:rPr lang="tr-TR" altLang="en-US" sz="2000" b="1" smtClean="0">
                <a:solidFill>
                  <a:srgbClr val="C00000"/>
                </a:solidFill>
              </a:rPr>
              <a:t>’</a:t>
            </a:r>
            <a:r>
              <a:rPr lang="tr-TR" altLang="tr-TR" sz="2000" b="1" smtClean="0">
                <a:solidFill>
                  <a:srgbClr val="C00000"/>
                </a:solidFill>
              </a:rPr>
              <a:t>nın başkenti</a:t>
            </a:r>
            <a:endParaRPr lang="en-GB" altLang="tr-TR" sz="2000" b="1" smtClean="0">
              <a:solidFill>
                <a:srgbClr val="C00000"/>
              </a:solidFill>
            </a:endParaRPr>
          </a:p>
          <a:p>
            <a:pPr eaLnBrk="1" hangingPunct="1">
              <a:lnSpc>
                <a:spcPct val="90000"/>
              </a:lnSpc>
              <a:spcBef>
                <a:spcPct val="70000"/>
              </a:spcBef>
              <a:buClr>
                <a:schemeClr val="tx1"/>
              </a:buClr>
              <a:buFontTx/>
              <a:buChar char="•"/>
            </a:pPr>
            <a:r>
              <a:rPr lang="en-GB" altLang="tr-TR" sz="2000" b="1" smtClean="0">
                <a:solidFill>
                  <a:srgbClr val="C00000"/>
                </a:solidFill>
              </a:rPr>
              <a:t>1.7 </a:t>
            </a:r>
            <a:r>
              <a:rPr lang="tr-TR" altLang="tr-TR" sz="2000" b="1" smtClean="0">
                <a:solidFill>
                  <a:srgbClr val="C00000"/>
                </a:solidFill>
              </a:rPr>
              <a:t>milyon nüfus </a:t>
            </a:r>
            <a:r>
              <a:rPr lang="en-GB" altLang="tr-TR" sz="2000" smtClean="0"/>
              <a:t>- 23 </a:t>
            </a:r>
            <a:r>
              <a:rPr lang="tr-TR" altLang="tr-TR" sz="2000" smtClean="0"/>
              <a:t>bölge</a:t>
            </a:r>
            <a:endParaRPr lang="en-GB" altLang="tr-TR" sz="2000" smtClean="0"/>
          </a:p>
          <a:p>
            <a:pPr eaLnBrk="1" hangingPunct="1">
              <a:lnSpc>
                <a:spcPct val="90000"/>
              </a:lnSpc>
              <a:spcBef>
                <a:spcPct val="70000"/>
              </a:spcBef>
              <a:buClr>
                <a:schemeClr val="tx1"/>
              </a:buClr>
              <a:buFontTx/>
              <a:buChar char="•"/>
            </a:pPr>
            <a:r>
              <a:rPr lang="tr-TR" altLang="tr-TR" sz="2000" smtClean="0"/>
              <a:t>Onlarca yıl süren durgunluktan sonra </a:t>
            </a:r>
            <a:r>
              <a:rPr lang="tr-TR" altLang="tr-TR" sz="2000" b="1" smtClean="0">
                <a:solidFill>
                  <a:srgbClr val="C00000"/>
                </a:solidFill>
              </a:rPr>
              <a:t>artan nüfus</a:t>
            </a:r>
            <a:endParaRPr lang="en-GB" altLang="tr-TR" sz="2000" smtClean="0"/>
          </a:p>
          <a:p>
            <a:pPr eaLnBrk="1" hangingPunct="1">
              <a:lnSpc>
                <a:spcPct val="90000"/>
              </a:lnSpc>
              <a:spcBef>
                <a:spcPct val="70000"/>
              </a:spcBef>
              <a:buFontTx/>
              <a:buChar char="•"/>
            </a:pPr>
            <a:r>
              <a:rPr lang="tr-TR" altLang="tr-TR" sz="2000" smtClean="0"/>
              <a:t>Yüksek oranda tarihi bölge varlığı</a:t>
            </a:r>
          </a:p>
          <a:p>
            <a:pPr eaLnBrk="1" hangingPunct="1">
              <a:lnSpc>
                <a:spcPct val="90000"/>
              </a:lnSpc>
              <a:spcBef>
                <a:spcPct val="70000"/>
              </a:spcBef>
              <a:buFontTx/>
              <a:buChar char="•"/>
            </a:pPr>
            <a:r>
              <a:rPr lang="tr-TR" altLang="tr-TR" sz="2000" smtClean="0"/>
              <a:t>Kentin «Yeşil kent» olmasına rağmen kent merkezi yakınlarında </a:t>
            </a:r>
            <a:r>
              <a:rPr lang="tr-TR" altLang="tr-TR" sz="2000" b="1" smtClean="0">
                <a:solidFill>
                  <a:srgbClr val="C00000"/>
                </a:solidFill>
              </a:rPr>
              <a:t>açık alanların eksikliği</a:t>
            </a:r>
            <a:endParaRPr lang="en-GB" altLang="tr-TR" sz="2000" b="1" smtClean="0">
              <a:solidFill>
                <a:srgbClr val="C00000"/>
              </a:solidFill>
            </a:endParaRPr>
          </a:p>
          <a:p>
            <a:pPr eaLnBrk="1" hangingPunct="1">
              <a:lnSpc>
                <a:spcPct val="90000"/>
              </a:lnSpc>
              <a:spcBef>
                <a:spcPct val="70000"/>
              </a:spcBef>
              <a:buFontTx/>
              <a:buChar char="•"/>
            </a:pPr>
            <a:r>
              <a:rPr lang="tr-TR" altLang="tr-TR" sz="2000" smtClean="0"/>
              <a:t>Yoğun </a:t>
            </a:r>
            <a:r>
              <a:rPr lang="tr-TR" altLang="tr-TR" sz="2000" b="1" smtClean="0">
                <a:solidFill>
                  <a:srgbClr val="C00000"/>
                </a:solidFill>
              </a:rPr>
              <a:t>toplu taşıma </a:t>
            </a:r>
            <a:r>
              <a:rPr lang="tr-TR" altLang="tr-TR" sz="2000" smtClean="0"/>
              <a:t>sistemi (Modal paylaşım, %39 toplu taşıma, %27 araba trafiği)</a:t>
            </a:r>
            <a:endParaRPr lang="en-GB" altLang="tr-TR" sz="2000" b="1" smtClean="0">
              <a:solidFill>
                <a:schemeClr val="tx2"/>
              </a:solidFill>
            </a:endParaRPr>
          </a:p>
          <a:p>
            <a:pPr eaLnBrk="1" hangingPunct="1">
              <a:lnSpc>
                <a:spcPct val="90000"/>
              </a:lnSpc>
              <a:spcBef>
                <a:spcPct val="50000"/>
              </a:spcBef>
              <a:buFontTx/>
              <a:buChar char="•"/>
            </a:pPr>
            <a:r>
              <a:rPr lang="tr-TR" altLang="tr-TR" sz="2000" b="1" smtClean="0">
                <a:solidFill>
                  <a:srgbClr val="C00000"/>
                </a:solidFill>
              </a:rPr>
              <a:t>Yeni ev projelerinin %</a:t>
            </a:r>
            <a:r>
              <a:rPr lang="en-GB" altLang="tr-TR" sz="2000" b="1" smtClean="0">
                <a:solidFill>
                  <a:srgbClr val="C00000"/>
                </a:solidFill>
              </a:rPr>
              <a:t>8</a:t>
            </a:r>
            <a:r>
              <a:rPr lang="tr-TR" altLang="tr-TR" sz="2000" b="1" smtClean="0">
                <a:solidFill>
                  <a:srgbClr val="C00000"/>
                </a:solidFill>
              </a:rPr>
              <a:t>0</a:t>
            </a:r>
            <a:r>
              <a:rPr lang="tr-TR" altLang="en-US" sz="2000" b="1" smtClean="0">
                <a:solidFill>
                  <a:srgbClr val="C00000"/>
                </a:solidFill>
              </a:rPr>
              <a:t>’</a:t>
            </a:r>
            <a:r>
              <a:rPr lang="tr-TR" altLang="tr-TR" sz="2000" b="1" smtClean="0">
                <a:solidFill>
                  <a:srgbClr val="C00000"/>
                </a:solidFill>
              </a:rPr>
              <a:t>i</a:t>
            </a:r>
            <a:r>
              <a:rPr lang="en-GB" altLang="tr-TR" sz="2000" smtClean="0">
                <a:solidFill>
                  <a:srgbClr val="C00000"/>
                </a:solidFill>
              </a:rPr>
              <a:t> </a:t>
            </a:r>
            <a:r>
              <a:rPr lang="tr-TR" altLang="tr-TR" sz="2000" smtClean="0"/>
              <a:t>finanse edilmiş durumda</a:t>
            </a:r>
            <a:endParaRPr lang="en-GB" altLang="tr-TR" sz="200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el 1"/>
          <p:cNvSpPr>
            <a:spLocks noGrp="1"/>
          </p:cNvSpPr>
          <p:nvPr>
            <p:ph type="title" idx="4294967295"/>
          </p:nvPr>
        </p:nvSpPr>
        <p:spPr bwMode="auto">
          <a:xfrm>
            <a:off x="355600" y="169863"/>
            <a:ext cx="747871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tr-TR" altLang="tr-TR" sz="4000" smtClean="0">
                <a:solidFill>
                  <a:srgbClr val="C00000"/>
                </a:solidFill>
              </a:rPr>
              <a:t>Viyana Adil Paylaşımlı bir kente dönüşüyor</a:t>
            </a:r>
            <a:endParaRPr lang="de-DE" altLang="tr-TR" sz="4000" smtClean="0">
              <a:solidFill>
                <a:srgbClr val="C00000"/>
              </a:solidFill>
            </a:endParaRPr>
          </a:p>
        </p:txBody>
      </p:sp>
      <p:sp>
        <p:nvSpPr>
          <p:cNvPr id="47106" name="Inhaltsplatzhalter 2"/>
          <p:cNvSpPr>
            <a:spLocks noGrp="1"/>
          </p:cNvSpPr>
          <p:nvPr>
            <p:ph sz="half" idx="4294967295"/>
          </p:nvPr>
        </p:nvSpPr>
        <p:spPr>
          <a:xfrm>
            <a:off x="298450" y="1581150"/>
            <a:ext cx="4572000" cy="4525963"/>
          </a:xfrm>
        </p:spPr>
        <p:txBody>
          <a:bodyPr/>
          <a:lstStyle/>
          <a:p>
            <a:pPr marL="457200" indent="-457200">
              <a:spcBef>
                <a:spcPts val="300"/>
              </a:spcBef>
              <a:buFontTx/>
              <a:buChar char="•"/>
            </a:pPr>
            <a:r>
              <a:rPr lang="tr-TR" altLang="tr-TR" sz="2400" smtClean="0"/>
              <a:t>20 yıllık deneyim</a:t>
            </a:r>
          </a:p>
          <a:p>
            <a:pPr marL="457200" indent="-457200">
              <a:spcBef>
                <a:spcPts val="300"/>
              </a:spcBef>
              <a:buFontTx/>
              <a:buChar char="•"/>
            </a:pPr>
            <a:r>
              <a:rPr lang="tr-TR" altLang="tr-TR" sz="2400" smtClean="0"/>
              <a:t>60 pilot proje</a:t>
            </a:r>
          </a:p>
          <a:p>
            <a:pPr marL="457200" indent="-457200">
              <a:spcBef>
                <a:spcPts val="300"/>
              </a:spcBef>
              <a:buFontTx/>
              <a:buChar char="•"/>
            </a:pPr>
            <a:r>
              <a:rPr lang="tr-TR" altLang="tr-TR" sz="2400" smtClean="0"/>
              <a:t>Önerilerde bulunan uzmanlar</a:t>
            </a:r>
          </a:p>
          <a:p>
            <a:pPr marL="457200" indent="-457200">
              <a:spcBef>
                <a:spcPts val="300"/>
              </a:spcBef>
              <a:buFontTx/>
              <a:buChar char="•"/>
            </a:pPr>
            <a:r>
              <a:rPr lang="tr-TR" altLang="tr-TR" sz="2400" smtClean="0"/>
              <a:t>Bütün departmanlarda çok sayıda plancı farkındalığının artırılması</a:t>
            </a:r>
          </a:p>
          <a:p>
            <a:pPr marL="457200" indent="-457200">
              <a:spcBef>
                <a:spcPts val="300"/>
              </a:spcBef>
            </a:pPr>
            <a:endParaRPr lang="en-GB" altLang="tr-TR" sz="100" smtClean="0"/>
          </a:p>
          <a:p>
            <a:pPr marL="457200" indent="-457200">
              <a:spcBef>
                <a:spcPts val="300"/>
              </a:spcBef>
              <a:buFont typeface="Lucida Grande" pitchFamily="121" charset="0"/>
              <a:buChar char="➔"/>
            </a:pPr>
            <a:r>
              <a:rPr lang="tr-TR" altLang="tr-TR" sz="2400" smtClean="0"/>
              <a:t>Birbiri ile ilintili özerk söylem yaklaşımı ile bir kılavuzun geliştirilmesi</a:t>
            </a:r>
          </a:p>
          <a:p>
            <a:pPr marL="457200" indent="-457200">
              <a:spcBef>
                <a:spcPts val="300"/>
              </a:spcBef>
            </a:pPr>
            <a:r>
              <a:rPr lang="tr-TR" altLang="tr-TR" sz="1200" smtClean="0"/>
              <a:t>	</a:t>
            </a:r>
            <a:r>
              <a:rPr lang="en-GB" altLang="tr-TR" sz="1200" smtClean="0"/>
              <a:t>(Böcher &amp; Krott 2007)</a:t>
            </a:r>
          </a:p>
        </p:txBody>
      </p:sp>
      <p:sp>
        <p:nvSpPr>
          <p:cNvPr id="47107" name="Rechteck 1"/>
          <p:cNvSpPr>
            <a:spLocks noChangeArrowheads="1"/>
          </p:cNvSpPr>
          <p:nvPr/>
        </p:nvSpPr>
        <p:spPr bwMode="auto">
          <a:xfrm>
            <a:off x="4448175" y="59817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GB" altLang="tr-TR" sz="1000"/>
              <a:t>DAMYANOVIC, D.; REINWALD, F. and WEIKMANN, A. (2013), </a:t>
            </a:r>
            <a:r>
              <a:rPr lang="en-GB" altLang="tr-TR" sz="1000" i="1"/>
              <a:t>Gender Mainstreaming in Urban Planning and Urban Development</a:t>
            </a:r>
            <a:r>
              <a:rPr lang="en-GB" altLang="tr-TR" sz="1000"/>
              <a:t>. Wien: Werkstattbericht der Stadt Wien.</a:t>
            </a:r>
          </a:p>
        </p:txBody>
      </p:sp>
      <p:pic>
        <p:nvPicPr>
          <p:cNvPr id="47108" name="Grafik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16525" y="1600200"/>
            <a:ext cx="303530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3"/>
          <p:cNvSpPr>
            <a:spLocks noGrp="1"/>
          </p:cNvSpPr>
          <p:nvPr>
            <p:ph type="title"/>
          </p:nvPr>
        </p:nvSpPr>
        <p:spPr bwMode="auto">
          <a:xfrm>
            <a:off x="76200" y="28892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tr-TR" altLang="tr-TR" sz="4000" smtClean="0">
                <a:solidFill>
                  <a:srgbClr val="C00000"/>
                </a:solidFill>
                <a:cs typeface="Arial" panose="020B0604020202020204" pitchFamily="34" charset="0"/>
              </a:rPr>
              <a:t>Planlama konusuna kadınların 20 yıllık ilgisi</a:t>
            </a:r>
            <a:endParaRPr lang="en-GB" altLang="tr-TR" sz="4000" b="1" smtClean="0">
              <a:solidFill>
                <a:srgbClr val="C00000"/>
              </a:solidFill>
            </a:endParaRPr>
          </a:p>
        </p:txBody>
      </p:sp>
      <p:sp>
        <p:nvSpPr>
          <p:cNvPr id="48130" name="Inhaltsplatzhalter 2"/>
          <p:cNvSpPr>
            <a:spLocks noGrp="1"/>
          </p:cNvSpPr>
          <p:nvPr>
            <p:ph idx="4294967295"/>
          </p:nvPr>
        </p:nvSpPr>
        <p:spPr>
          <a:xfrm>
            <a:off x="423863" y="1752600"/>
            <a:ext cx="7958137" cy="4525963"/>
          </a:xfrm>
        </p:spPr>
        <p:txBody>
          <a:bodyPr/>
          <a:lstStyle/>
          <a:p>
            <a:pPr eaLnBrk="1" hangingPunct="1">
              <a:lnSpc>
                <a:spcPct val="90000"/>
              </a:lnSpc>
              <a:spcBef>
                <a:spcPct val="70000"/>
              </a:spcBef>
              <a:buFontTx/>
              <a:buChar char="•"/>
            </a:pPr>
            <a:r>
              <a:rPr lang="en-US" altLang="tr-TR" sz="2000" smtClean="0"/>
              <a:t>1991: </a:t>
            </a:r>
            <a:r>
              <a:rPr lang="tr-TR" altLang="tr-TR" sz="2000" b="1" smtClean="0">
                <a:solidFill>
                  <a:srgbClr val="C00000"/>
                </a:solidFill>
              </a:rPr>
              <a:t>Sergi</a:t>
            </a:r>
            <a:r>
              <a:rPr lang="en-US" altLang="tr-TR" sz="2000" smtClean="0">
                <a:solidFill>
                  <a:srgbClr val="FF3300"/>
                </a:solidFill>
              </a:rPr>
              <a:t> </a:t>
            </a:r>
            <a:r>
              <a:rPr lang="tr-TR" altLang="tr-TR" sz="2000" smtClean="0"/>
              <a:t>«Kadının kentteki günlük yaşamına kamu alanlarını kimler dahil ediyor»</a:t>
            </a:r>
          </a:p>
          <a:p>
            <a:pPr eaLnBrk="1" hangingPunct="1">
              <a:lnSpc>
                <a:spcPct val="90000"/>
              </a:lnSpc>
              <a:spcBef>
                <a:spcPct val="70000"/>
              </a:spcBef>
              <a:buFontTx/>
              <a:buChar char="•"/>
            </a:pPr>
            <a:r>
              <a:rPr lang="en-US" altLang="tr-TR" sz="2000" smtClean="0"/>
              <a:t>1992: </a:t>
            </a:r>
            <a:r>
              <a:rPr lang="tr-TR" altLang="tr-TR" sz="2000" b="1" smtClean="0">
                <a:solidFill>
                  <a:srgbClr val="C00000"/>
                </a:solidFill>
              </a:rPr>
              <a:t>Kadınlar Bürosu</a:t>
            </a:r>
            <a:endParaRPr lang="en-US" altLang="tr-TR" sz="2000" b="1" smtClean="0">
              <a:solidFill>
                <a:srgbClr val="C00000"/>
              </a:solidFill>
            </a:endParaRPr>
          </a:p>
          <a:p>
            <a:pPr eaLnBrk="1" hangingPunct="1">
              <a:lnSpc>
                <a:spcPct val="90000"/>
              </a:lnSpc>
              <a:spcBef>
                <a:spcPct val="50000"/>
              </a:spcBef>
              <a:buFontTx/>
              <a:buChar char="•"/>
            </a:pPr>
            <a:r>
              <a:rPr lang="en-US" altLang="tr-TR" sz="2000" smtClean="0"/>
              <a:t>1998: </a:t>
            </a:r>
            <a:r>
              <a:rPr lang="tr-TR" altLang="tr-TR" sz="2000" smtClean="0"/>
              <a:t>Kadınların Günlük Yaşamları ile Özel İhtiyaçları ile ilgili Planlama ve İnşaat </a:t>
            </a:r>
            <a:r>
              <a:rPr lang="tr-TR" altLang="tr-TR" sz="2000" b="1" smtClean="0">
                <a:solidFill>
                  <a:srgbClr val="C00000"/>
                </a:solidFill>
              </a:rPr>
              <a:t>Koordinasyon Bürosu</a:t>
            </a:r>
            <a:endParaRPr lang="en-US" altLang="tr-TR" sz="2000" smtClean="0"/>
          </a:p>
          <a:p>
            <a:pPr eaLnBrk="1" hangingPunct="1">
              <a:lnSpc>
                <a:spcPct val="90000"/>
              </a:lnSpc>
              <a:spcBef>
                <a:spcPct val="50000"/>
              </a:spcBef>
            </a:pPr>
            <a:r>
              <a:rPr lang="tr-TR" altLang="tr-TR" sz="2000" smtClean="0"/>
              <a:t>	Koordinasyon Bürosu </a:t>
            </a:r>
            <a:r>
              <a:rPr lang="tr-TR" altLang="tr-TR" sz="2000" b="1" smtClean="0">
                <a:solidFill>
                  <a:srgbClr val="C00000"/>
                </a:solidFill>
              </a:rPr>
              <a:t>Toplumsal Cinsiyet </a:t>
            </a:r>
            <a:r>
              <a:rPr lang="tr-TR" altLang="tr-TR" sz="2000" smtClean="0"/>
              <a:t>konusuna odaklanır </a:t>
            </a:r>
            <a:r>
              <a:rPr lang="en-US" altLang="tr-TR" sz="2000" smtClean="0"/>
              <a:t>	</a:t>
            </a:r>
            <a:endParaRPr lang="tr-TR" altLang="tr-TR" sz="2000" smtClean="0"/>
          </a:p>
          <a:p>
            <a:pPr eaLnBrk="1" hangingPunct="1">
              <a:lnSpc>
                <a:spcPct val="90000"/>
              </a:lnSpc>
              <a:spcBef>
                <a:spcPct val="50000"/>
              </a:spcBef>
              <a:buFontTx/>
              <a:buChar char="•"/>
            </a:pPr>
            <a:r>
              <a:rPr lang="en-US" altLang="tr-TR" sz="2000" smtClean="0"/>
              <a:t>2010:</a:t>
            </a:r>
            <a:r>
              <a:rPr lang="en-US" altLang="tr-TR" sz="2000" b="1" smtClean="0"/>
              <a:t> </a:t>
            </a:r>
            <a:r>
              <a:rPr lang="tr-TR" altLang="tr-TR" sz="2000" b="1" smtClean="0">
                <a:solidFill>
                  <a:srgbClr val="C00000"/>
                </a:solidFill>
              </a:rPr>
              <a:t>Şehir Planlama Yürütücü Ofis Grubunun Yeniden Yapılandırılması, Gelişim ve Kuruluş, </a:t>
            </a:r>
            <a:r>
              <a:rPr lang="tr-TR" altLang="tr-TR" sz="2000" smtClean="0"/>
              <a:t>Koordinasyon Ofisinin yapılandırılması, Birimlerde cinsiyet uzmanlarının bulunması</a:t>
            </a:r>
            <a:r>
              <a:rPr lang="en-US" altLang="tr-TR" sz="2000" smtClean="0"/>
              <a:t> </a:t>
            </a:r>
            <a:r>
              <a:rPr lang="tr-TR" altLang="tr-TR" sz="2000" smtClean="0"/>
              <a:t>1. Şehir Planlama Grubu</a:t>
            </a:r>
            <a:r>
              <a:rPr lang="en-US" altLang="tr-TR" sz="2000" smtClean="0"/>
              <a:t>, 2. </a:t>
            </a:r>
            <a:r>
              <a:rPr lang="tr-TR" altLang="tr-TR" sz="2000" smtClean="0"/>
              <a:t>İnşaat Grubu</a:t>
            </a:r>
            <a:r>
              <a:rPr lang="en-US" altLang="tr-TR" sz="2000" smtClean="0"/>
              <a:t>, 3. </a:t>
            </a:r>
            <a:r>
              <a:rPr lang="tr-TR" altLang="tr-TR" sz="2000" smtClean="0"/>
              <a:t>Kamu İşleri Grubu</a:t>
            </a:r>
            <a:endParaRPr lang="en-US" altLang="tr-TR" sz="2000" smtClean="0"/>
          </a:p>
        </p:txBody>
      </p:sp>
      <p:pic>
        <p:nvPicPr>
          <p:cNvPr id="48131" name="Picture 6" descr="C:\Dokumente und Einstellungen\lanmbdbrc\Desktop\Docu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03913" y="5159375"/>
            <a:ext cx="3240087"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tr-TR" altLang="tr-TR" smtClean="0">
                <a:solidFill>
                  <a:srgbClr val="C00000"/>
                </a:solidFill>
              </a:rPr>
              <a:t>Adil Paylaşımlı Bir Kent Planlamak</a:t>
            </a:r>
            <a:br>
              <a:rPr lang="tr-TR" altLang="tr-TR" smtClean="0">
                <a:solidFill>
                  <a:srgbClr val="C00000"/>
                </a:solidFill>
              </a:rPr>
            </a:br>
            <a:endParaRPr lang="de-DE" altLang="tr-TR" smtClean="0">
              <a:solidFill>
                <a:srgbClr val="C00000"/>
              </a:solidFill>
            </a:endParaRPr>
          </a:p>
        </p:txBody>
      </p:sp>
      <p:sp>
        <p:nvSpPr>
          <p:cNvPr id="49154" name="Inhaltsplatzhalter 2"/>
          <p:cNvSpPr>
            <a:spLocks noGrp="1"/>
          </p:cNvSpPr>
          <p:nvPr>
            <p:ph sz="half" idx="1"/>
          </p:nvPr>
        </p:nvSpPr>
        <p:spPr>
          <a:xfrm>
            <a:off x="457200" y="1525588"/>
            <a:ext cx="8229600" cy="4600575"/>
          </a:xfrm>
        </p:spPr>
        <p:txBody>
          <a:bodyPr/>
          <a:lstStyle/>
          <a:p>
            <a:pPr marL="0" indent="0"/>
            <a:endParaRPr lang="en-GB" altLang="tr-TR" sz="2000" smtClean="0"/>
          </a:p>
          <a:p>
            <a:pPr marL="0" indent="0"/>
            <a:r>
              <a:rPr lang="tr-TR" altLang="tr-TR" sz="2000" smtClean="0"/>
              <a:t>«Şehir Planlama ve Gelişiminde Toplumsal Cinsiyet Eşitliği» kılavuzunun geliştirilmesinde başlıca prensipler</a:t>
            </a:r>
          </a:p>
          <a:p>
            <a:pPr marL="0" indent="0"/>
            <a:endParaRPr lang="de-DE" altLang="tr-TR" sz="2000" b="1" smtClean="0"/>
          </a:p>
          <a:p>
            <a:pPr marL="0" indent="0">
              <a:spcBef>
                <a:spcPts val="300"/>
              </a:spcBef>
              <a:buFont typeface="Lucida Grande" pitchFamily="121" charset="0"/>
              <a:buChar char="➔"/>
            </a:pPr>
            <a:endParaRPr lang="tr-TR" altLang="tr-TR" sz="2400" b="1" smtClean="0">
              <a:sym typeface="Wingdings" panose="05000000000000000000" pitchFamily="2" charset="2"/>
            </a:endParaRPr>
          </a:p>
          <a:p>
            <a:pPr marL="0" indent="0">
              <a:spcBef>
                <a:spcPts val="300"/>
              </a:spcBef>
              <a:buFont typeface="Lucida Grande" pitchFamily="121" charset="0"/>
              <a:buChar char="➔"/>
            </a:pPr>
            <a:r>
              <a:rPr lang="tr-TR" altLang="tr-TR" sz="2400" b="1" smtClean="0">
                <a:sym typeface="Wingdings" panose="05000000000000000000" pitchFamily="2" charset="2"/>
              </a:rPr>
              <a:t>Süreç odaklı yaklaşım</a:t>
            </a:r>
            <a:r>
              <a:rPr lang="de-DE" altLang="tr-TR" sz="2400" b="1" smtClean="0">
                <a:sym typeface="Wingdings" panose="05000000000000000000" pitchFamily="2" charset="2"/>
              </a:rPr>
              <a:t/>
            </a:r>
            <a:br>
              <a:rPr lang="de-DE" altLang="tr-TR" sz="2400" b="1" smtClean="0">
                <a:sym typeface="Wingdings" panose="05000000000000000000" pitchFamily="2" charset="2"/>
              </a:rPr>
            </a:br>
            <a:r>
              <a:rPr lang="tr-TR" altLang="tr-TR" sz="2000" smtClean="0">
                <a:sym typeface="Wingdings" panose="05000000000000000000" pitchFamily="2" charset="2"/>
              </a:rPr>
              <a:t>Şehir planlama süreçlerinin her aşamasında </a:t>
            </a:r>
          </a:p>
          <a:p>
            <a:pPr marL="0" indent="0">
              <a:spcBef>
                <a:spcPts val="300"/>
              </a:spcBef>
            </a:pPr>
            <a:r>
              <a:rPr lang="tr-TR" altLang="tr-TR" sz="2000" smtClean="0">
                <a:sym typeface="Wingdings" panose="05000000000000000000" pitchFamily="2" charset="2"/>
              </a:rPr>
              <a:t>cinsiyet duyarlı perspektif</a:t>
            </a:r>
          </a:p>
          <a:p>
            <a:pPr marL="0" indent="0">
              <a:spcBef>
                <a:spcPts val="300"/>
              </a:spcBef>
            </a:pPr>
            <a:endParaRPr lang="de-DE" altLang="tr-TR" sz="2000" smtClean="0">
              <a:sym typeface="Wingdings" panose="05000000000000000000" pitchFamily="2" charset="2"/>
            </a:endParaRPr>
          </a:p>
          <a:p>
            <a:pPr marL="0" indent="0">
              <a:spcBef>
                <a:spcPts val="300"/>
              </a:spcBef>
              <a:buFont typeface="Lucida Grande" pitchFamily="121" charset="0"/>
              <a:buChar char="➔"/>
            </a:pPr>
            <a:r>
              <a:rPr lang="tr-TR" altLang="tr-TR" sz="2400" b="1" smtClean="0">
                <a:sym typeface="Wingdings" panose="05000000000000000000" pitchFamily="2" charset="2"/>
              </a:rPr>
              <a:t> Söylemler arası ve disiplinler arası</a:t>
            </a:r>
          </a:p>
          <a:p>
            <a:pPr marL="0" indent="0">
              <a:spcBef>
                <a:spcPts val="300"/>
              </a:spcBef>
            </a:pPr>
            <a:r>
              <a:rPr lang="tr-TR" altLang="tr-TR" sz="2400" b="1" smtClean="0">
                <a:sym typeface="Wingdings" panose="05000000000000000000" pitchFamily="2" charset="2"/>
              </a:rPr>
              <a:t>yaklaşım</a:t>
            </a:r>
          </a:p>
          <a:p>
            <a:pPr marL="0" indent="0"/>
            <a:endParaRPr lang="de-DE" altLang="tr-TR" sz="2000" b="1" smtClean="0">
              <a:sym typeface="Wingdings" panose="05000000000000000000" pitchFamily="2" charset="2"/>
            </a:endParaRPr>
          </a:p>
          <a:p>
            <a:pPr marL="0" indent="0"/>
            <a:endParaRPr lang="de-DE" altLang="tr-TR" sz="2000" smtClean="0"/>
          </a:p>
        </p:txBody>
      </p:sp>
      <p:graphicFrame>
        <p:nvGraphicFramePr>
          <p:cNvPr id="2" name="Diagram 1"/>
          <p:cNvGraphicFramePr/>
          <p:nvPr/>
        </p:nvGraphicFramePr>
        <p:xfrm>
          <a:off x="4992776" y="3310455"/>
          <a:ext cx="4453849" cy="3003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156" name="TextBox 2"/>
          <p:cNvSpPr txBox="1">
            <a:spLocks noChangeArrowheads="1"/>
          </p:cNvSpPr>
          <p:nvPr/>
        </p:nvSpPr>
        <p:spPr bwMode="auto">
          <a:xfrm>
            <a:off x="5670550" y="2684463"/>
            <a:ext cx="3167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tr-TR" sz="1800" b="1"/>
              <a:t>Planlama Süreçlerinde Toplumsal Cinsiyet Eşitliği</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ctrTitle"/>
          </p:nvPr>
        </p:nvSpPr>
        <p:spPr bwMode="auto">
          <a:xfrm>
            <a:off x="685800" y="2130425"/>
            <a:ext cx="7772400" cy="2279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E" altLang="tr-TR" b="1" smtClean="0">
                <a:solidFill>
                  <a:srgbClr val="C00000"/>
                </a:solidFill>
                <a:sym typeface="Wingdings" panose="05000000000000000000" pitchFamily="2" charset="2"/>
              </a:rPr>
              <a:t/>
            </a:r>
            <a:br>
              <a:rPr lang="en-IE" altLang="tr-TR" b="1" smtClean="0">
                <a:solidFill>
                  <a:srgbClr val="C00000"/>
                </a:solidFill>
                <a:sym typeface="Wingdings" panose="05000000000000000000" pitchFamily="2" charset="2"/>
              </a:rPr>
            </a:br>
            <a:r>
              <a:rPr lang="tr-TR" altLang="tr-TR" b="1" smtClean="0">
                <a:solidFill>
                  <a:srgbClr val="C00000"/>
                </a:solidFill>
                <a:sym typeface="Wingdings" panose="05000000000000000000" pitchFamily="2" charset="2"/>
              </a:rPr>
              <a:t>Farklı yaşam evreleri için planlama – Günlük Yaşam Perspektifi</a:t>
            </a:r>
            <a:endParaRPr lang="en-IE" altLang="tr-TR" b="1" smtClean="0">
              <a:solidFill>
                <a:srgbClr val="C00000"/>
              </a:solidFill>
            </a:endParaRPr>
          </a:p>
        </p:txBody>
      </p:sp>
      <p:sp>
        <p:nvSpPr>
          <p:cNvPr id="16387" name="Content Placeholder 2"/>
          <p:cNvSpPr>
            <a:spLocks noGrp="1"/>
          </p:cNvSpPr>
          <p:nvPr>
            <p:ph type="subTitle" idx="1"/>
          </p:nvPr>
        </p:nvSpPr>
        <p:spPr/>
        <p:txBody>
          <a:bodyPr/>
          <a:lstStyle/>
          <a:p>
            <a:pPr>
              <a:defRPr/>
            </a:pPr>
            <a:endParaRPr lang="en-IE" b="1" dirty="0" smtClean="0">
              <a:ea typeface="MS PGothic" pitchFamily="34" charset="-128"/>
            </a:endParaRPr>
          </a:p>
          <a:p>
            <a:pPr>
              <a:defRPr/>
            </a:pPr>
            <a:endParaRPr lang="en-IE" b="1" dirty="0" smtClean="0">
              <a:ea typeface="MS PGothic" pitchFamily="34" charset="-128"/>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1536</Words>
  <Application>Microsoft Office PowerPoint</Application>
  <PresentationFormat>On-screen Show (4:3)</PresentationFormat>
  <Paragraphs>329</Paragraphs>
  <Slides>39</Slides>
  <Notes>10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39</vt:i4>
      </vt:variant>
    </vt:vector>
  </HeadingPairs>
  <TitlesOfParts>
    <vt:vector size="49" baseType="lpstr">
      <vt:lpstr>ＭＳ Ｐゴシック</vt:lpstr>
      <vt:lpstr>ＭＳ Ｐゴシック</vt:lpstr>
      <vt:lpstr>Arial</vt:lpstr>
      <vt:lpstr>Calibri</vt:lpstr>
      <vt:lpstr>Lucida Grande</vt:lpstr>
      <vt:lpstr>Wingdings</vt:lpstr>
      <vt:lpstr>Office Theme</vt:lpstr>
      <vt:lpstr>1_Custom Design</vt:lpstr>
      <vt:lpstr>Custom Design</vt:lpstr>
      <vt:lpstr>Dokument</vt:lpstr>
      <vt:lpstr>PowerPoint Presentation</vt:lpstr>
      <vt:lpstr>Adil Paylaşımlı Kentler</vt:lpstr>
      <vt:lpstr>Adil Paylaşımlı Kentler</vt:lpstr>
      <vt:lpstr>Bir kenti (örneğin Viyana kentini) adil paylaşımlı bir kente dönüştürmek için neler gereklidir?</vt:lpstr>
      <vt:lpstr>Viyana’da Bulgular</vt:lpstr>
      <vt:lpstr>Viyana Adil Paylaşımlı bir kente dönüşüyor</vt:lpstr>
      <vt:lpstr>Planlama konusuna kadınların 20 yıllık ilgisi</vt:lpstr>
      <vt:lpstr>Adil Paylaşımlı Bir Kent Planlamak </vt:lpstr>
      <vt:lpstr> Farklı yaşam evreleri için planlama – Günlük Yaşam Perspektifi</vt:lpstr>
      <vt:lpstr>Günlük Yaşam Perspektifi </vt:lpstr>
      <vt:lpstr>Kullanıcı ve kullanıcı profilleri    </vt:lpstr>
      <vt:lpstr>Ücretli ve ücretsiz çalışmanın  cinsiyet dağılımı</vt:lpstr>
      <vt:lpstr>Çocuklu hanelerin durumu</vt:lpstr>
      <vt:lpstr>Yapılan şehir içi seyahatlerin amacı</vt:lpstr>
      <vt:lpstr>75 yaş üstü kişilerin cinsiyet dağılımı</vt:lpstr>
      <vt:lpstr>Farklı yaşam evreleri için planlama </vt:lpstr>
      <vt:lpstr>Kapsamlı planlama stratejisi olarak toplumsal cinsiyet eşitliği  </vt:lpstr>
      <vt:lpstr>PowerPoint Presentation</vt:lpstr>
      <vt:lpstr>Şehir planlamada iki temel konu için göstergelerin belirlenmesi </vt:lpstr>
      <vt:lpstr>Bir master planının (örneğin Aspern) uygunluğunun değerlendirilebilmesi için günlük ulaşım</vt:lpstr>
      <vt:lpstr>Cinsiyet duyarlı alan kullanım planlaması</vt:lpstr>
      <vt:lpstr>Cinsiyet duyarlı alan  kullanım planlaması</vt:lpstr>
      <vt:lpstr>Cinsiyet duyarlı park tasarım kriterleri</vt:lpstr>
      <vt:lpstr>PowerPoint Presentation</vt:lpstr>
      <vt:lpstr>PowerPoint Presentation</vt:lpstr>
      <vt:lpstr>PowerPoint Presentation</vt:lpstr>
      <vt:lpstr>PowerPoint Presentation</vt:lpstr>
      <vt:lpstr>Cinsiyet duyarlı yerleşim kriterleri</vt:lpstr>
      <vt:lpstr>PowerPoint Presentation</vt:lpstr>
      <vt:lpstr>Cinsiyet duyarlı yerleşim hedefleri</vt:lpstr>
      <vt:lpstr>Cinsiyet duyarlı yerleşim hedefleri</vt:lpstr>
      <vt:lpstr>Sonuçlar </vt:lpstr>
      <vt:lpstr>Referanslar</vt:lpstr>
      <vt:lpstr>İletişim </vt:lpstr>
      <vt:lpstr>PowerPoint Presentation</vt:lpstr>
      <vt:lpstr>PowerPoint Presentation</vt:lpstr>
      <vt:lpstr>PowerPoint Presentation</vt:lpstr>
      <vt:lpstr>PowerPoint Presentation</vt:lpstr>
      <vt:lpstr>PowerPoint Presentation</vt:lpstr>
    </vt:vector>
  </TitlesOfParts>
  <Company>House of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Harkin</dc:creator>
  <cp:lastModifiedBy>Emre Ege Smekal</cp:lastModifiedBy>
  <cp:revision>175</cp:revision>
  <cp:lastPrinted>2015-06-08T10:59:56Z</cp:lastPrinted>
  <dcterms:created xsi:type="dcterms:W3CDTF">2012-04-30T15:28:58Z</dcterms:created>
  <dcterms:modified xsi:type="dcterms:W3CDTF">2015-07-01T08:40:39Z</dcterms:modified>
</cp:coreProperties>
</file>