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224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4E656-CC49-4048-869F-0D4B2BE7AA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EDBE64-ECDA-411B-AB92-270B1FF38BD9}">
      <dgm:prSet phldrT="[Metin]"/>
      <dgm:spPr/>
      <dgm:t>
        <a:bodyPr/>
        <a:lstStyle/>
        <a:p>
          <a:r>
            <a:rPr lang="tr-TR" dirty="0" smtClean="0"/>
            <a:t>2014 yerel seçim sonrası kadın erkek fırsat eşitlik komisyonu </a:t>
          </a:r>
          <a:r>
            <a:rPr lang="tr-TR" dirty="0" smtClean="0"/>
            <a:t>kuruldu.</a:t>
          </a:r>
          <a:endParaRPr lang="tr-TR" dirty="0"/>
        </a:p>
      </dgm:t>
    </dgm:pt>
    <dgm:pt modelId="{88E7223B-4831-4B30-B203-29F4CAEC912C}" type="parTrans" cxnId="{2FC0C2EE-221D-44AB-9CC9-8E2E2ACB0F0F}">
      <dgm:prSet/>
      <dgm:spPr/>
      <dgm:t>
        <a:bodyPr/>
        <a:lstStyle/>
        <a:p>
          <a:endParaRPr lang="tr-TR"/>
        </a:p>
      </dgm:t>
    </dgm:pt>
    <dgm:pt modelId="{0078D02E-71E8-4D36-88EE-6AB97054B1CD}" type="sibTrans" cxnId="{2FC0C2EE-221D-44AB-9CC9-8E2E2ACB0F0F}">
      <dgm:prSet/>
      <dgm:spPr/>
      <dgm:t>
        <a:bodyPr/>
        <a:lstStyle/>
        <a:p>
          <a:endParaRPr lang="tr-TR"/>
        </a:p>
      </dgm:t>
    </dgm:pt>
    <dgm:pt modelId="{566C31C7-4CAC-4ABC-9A1B-E3106605F701}" type="pres">
      <dgm:prSet presAssocID="{3344E656-CC49-4048-869F-0D4B2BE7AA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5F32F-20C9-4B53-AB81-BEE9BF243E7B}" type="pres">
      <dgm:prSet presAssocID="{F1EDBE64-ECDA-411B-AB92-270B1FF38BD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0C2EE-221D-44AB-9CC9-8E2E2ACB0F0F}" srcId="{3344E656-CC49-4048-869F-0D4B2BE7AA77}" destId="{F1EDBE64-ECDA-411B-AB92-270B1FF38BD9}" srcOrd="0" destOrd="0" parTransId="{88E7223B-4831-4B30-B203-29F4CAEC912C}" sibTransId="{0078D02E-71E8-4D36-88EE-6AB97054B1CD}"/>
    <dgm:cxn modelId="{24655657-423C-434B-A731-23E2AE89439A}" type="presOf" srcId="{F1EDBE64-ECDA-411B-AB92-270B1FF38BD9}" destId="{0A95F32F-20C9-4B53-AB81-BEE9BF243E7B}" srcOrd="0" destOrd="0" presId="urn:microsoft.com/office/officeart/2005/8/layout/default"/>
    <dgm:cxn modelId="{092E402E-C57C-493B-B747-BC871E69B760}" type="presOf" srcId="{3344E656-CC49-4048-869F-0D4B2BE7AA77}" destId="{566C31C7-4CAC-4ABC-9A1B-E3106605F701}" srcOrd="0" destOrd="0" presId="urn:microsoft.com/office/officeart/2005/8/layout/default"/>
    <dgm:cxn modelId="{DE781FAA-CC7B-42D0-9C5E-90D5C01655A5}" type="presParOf" srcId="{566C31C7-4CAC-4ABC-9A1B-E3106605F701}" destId="{0A95F32F-20C9-4B53-AB81-BEE9BF243E7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0C53B5-8D99-476F-BCA9-1CBCC69297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9CD633-CC6F-4F2E-9F58-62D454BA3BC9}">
      <dgm:prSet phldrT="[Metin]"/>
      <dgm:spPr/>
      <dgm:t>
        <a:bodyPr/>
        <a:lstStyle/>
        <a:p>
          <a:r>
            <a:rPr lang="tr-TR" dirty="0" smtClean="0"/>
            <a:t>Kanser tarama mobil hizmeti</a:t>
          </a:r>
          <a:endParaRPr lang="tr-TR" dirty="0"/>
        </a:p>
      </dgm:t>
    </dgm:pt>
    <dgm:pt modelId="{2F3B7E62-492B-4383-82B5-093437B37EA7}" type="parTrans" cxnId="{54414D1E-B1F4-49E6-B5B8-EC8B7BA7DD6D}">
      <dgm:prSet/>
      <dgm:spPr/>
      <dgm:t>
        <a:bodyPr/>
        <a:lstStyle/>
        <a:p>
          <a:endParaRPr lang="tr-TR"/>
        </a:p>
      </dgm:t>
    </dgm:pt>
    <dgm:pt modelId="{E9C183B3-CCA0-4F10-82C4-8BE9FFA28153}" type="sibTrans" cxnId="{54414D1E-B1F4-49E6-B5B8-EC8B7BA7DD6D}">
      <dgm:prSet/>
      <dgm:spPr/>
      <dgm:t>
        <a:bodyPr/>
        <a:lstStyle/>
        <a:p>
          <a:endParaRPr lang="tr-TR"/>
        </a:p>
      </dgm:t>
    </dgm:pt>
    <dgm:pt modelId="{7D0D61D2-A368-4A3C-9403-5A2D3440E3D7}" type="pres">
      <dgm:prSet presAssocID="{420C53B5-8D99-476F-BCA9-1CBCC69297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5E4AB-4709-4447-BF1A-8AC0BBC4C38B}" type="pres">
      <dgm:prSet presAssocID="{D79CD633-CC6F-4F2E-9F58-62D454BA3BC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1410C8-C9BD-4101-8FEB-5F048EFEBCF8}" type="presOf" srcId="{D79CD633-CC6F-4F2E-9F58-62D454BA3BC9}" destId="{6F15E4AB-4709-4447-BF1A-8AC0BBC4C38B}" srcOrd="0" destOrd="0" presId="urn:microsoft.com/office/officeart/2005/8/layout/default"/>
    <dgm:cxn modelId="{E416747B-854F-4372-A43D-17B6CDE1672D}" type="presOf" srcId="{420C53B5-8D99-476F-BCA9-1CBCC692979B}" destId="{7D0D61D2-A368-4A3C-9403-5A2D3440E3D7}" srcOrd="0" destOrd="0" presId="urn:microsoft.com/office/officeart/2005/8/layout/default"/>
    <dgm:cxn modelId="{54414D1E-B1F4-49E6-B5B8-EC8B7BA7DD6D}" srcId="{420C53B5-8D99-476F-BCA9-1CBCC692979B}" destId="{D79CD633-CC6F-4F2E-9F58-62D454BA3BC9}" srcOrd="0" destOrd="0" parTransId="{2F3B7E62-492B-4383-82B5-093437B37EA7}" sibTransId="{E9C183B3-CCA0-4F10-82C4-8BE9FFA28153}"/>
    <dgm:cxn modelId="{3590A32F-0493-489D-B0EE-D737987C6C1C}" type="presParOf" srcId="{7D0D61D2-A368-4A3C-9403-5A2D3440E3D7}" destId="{6F15E4AB-4709-4447-BF1A-8AC0BBC4C38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0FBF3F-A083-42CF-86EF-5006657C36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B2EEE9-F3EC-441B-93B1-0FDD81365182}">
      <dgm:prSet phldrT="[Metin]"/>
      <dgm:spPr/>
      <dgm:t>
        <a:bodyPr/>
        <a:lstStyle/>
        <a:p>
          <a:r>
            <a:rPr lang="tr-TR" dirty="0" smtClean="0"/>
            <a:t>Teşekkürler</a:t>
          </a:r>
          <a:endParaRPr lang="tr-TR" dirty="0"/>
        </a:p>
      </dgm:t>
    </dgm:pt>
    <dgm:pt modelId="{E5982FEE-BC90-4FF8-8D38-C5F5096BAF34}" type="parTrans" cxnId="{29EF9517-6B78-4168-84F4-DE2930FA739A}">
      <dgm:prSet/>
      <dgm:spPr/>
      <dgm:t>
        <a:bodyPr/>
        <a:lstStyle/>
        <a:p>
          <a:endParaRPr lang="tr-TR"/>
        </a:p>
      </dgm:t>
    </dgm:pt>
    <dgm:pt modelId="{0F4B4521-BEAB-4E1E-BFF6-123D1B5A10C5}" type="sibTrans" cxnId="{29EF9517-6B78-4168-84F4-DE2930FA739A}">
      <dgm:prSet/>
      <dgm:spPr/>
      <dgm:t>
        <a:bodyPr/>
        <a:lstStyle/>
        <a:p>
          <a:endParaRPr lang="tr-TR"/>
        </a:p>
      </dgm:t>
    </dgm:pt>
    <dgm:pt modelId="{0B2DA301-4D70-46E3-9AFB-913C004F9DE1}" type="pres">
      <dgm:prSet presAssocID="{440FBF3F-A083-42CF-86EF-5006657C36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A4C2-1D76-4CE6-B1FA-3CB2C632E9BD}" type="pres">
      <dgm:prSet presAssocID="{0FB2EEE9-F3EC-441B-93B1-0FDD81365182}" presName="node" presStyleLbl="node1" presStyleIdx="0" presStyleCnt="1" custLinFactNeighborX="-8117" custLinFactNeighborY="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90967-8CC6-47EF-8DD0-CCA22EA470AC}" type="presOf" srcId="{0FB2EEE9-F3EC-441B-93B1-0FDD81365182}" destId="{2D83A4C2-1D76-4CE6-B1FA-3CB2C632E9BD}" srcOrd="0" destOrd="0" presId="urn:microsoft.com/office/officeart/2005/8/layout/default"/>
    <dgm:cxn modelId="{29EF9517-6B78-4168-84F4-DE2930FA739A}" srcId="{440FBF3F-A083-42CF-86EF-5006657C36B1}" destId="{0FB2EEE9-F3EC-441B-93B1-0FDD81365182}" srcOrd="0" destOrd="0" parTransId="{E5982FEE-BC90-4FF8-8D38-C5F5096BAF34}" sibTransId="{0F4B4521-BEAB-4E1E-BFF6-123D1B5A10C5}"/>
    <dgm:cxn modelId="{70D02EDA-75F3-48C3-B82A-52EF4C92B3EF}" type="presOf" srcId="{440FBF3F-A083-42CF-86EF-5006657C36B1}" destId="{0B2DA301-4D70-46E3-9AFB-913C004F9DE1}" srcOrd="0" destOrd="0" presId="urn:microsoft.com/office/officeart/2005/8/layout/default"/>
    <dgm:cxn modelId="{D7F06AE9-6268-45B9-9737-12F63680517C}" type="presParOf" srcId="{0B2DA301-4D70-46E3-9AFB-913C004F9DE1}" destId="{2D83A4C2-1D76-4CE6-B1FA-3CB2C632E9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B19F9-8E4B-4078-84F4-F3D9A00162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D3E1EB-3A35-42FD-A7DA-187797B95395}">
      <dgm:prSet phldrT="[Metin]"/>
      <dgm:spPr/>
      <dgm:t>
        <a:bodyPr/>
        <a:lstStyle/>
        <a:p>
          <a:r>
            <a:rPr lang="tr-TR" dirty="0" smtClean="0"/>
            <a:t>Komisyon </a:t>
          </a:r>
          <a:r>
            <a:rPr lang="tr-TR" dirty="0" err="1" smtClean="0"/>
            <a:t>üyeleri,meclis</a:t>
          </a:r>
          <a:r>
            <a:rPr lang="tr-TR" dirty="0" smtClean="0"/>
            <a:t> üyeleri ve belediye eşitlik biriminden oluşmaktadır.</a:t>
          </a:r>
          <a:endParaRPr lang="tr-TR" dirty="0"/>
        </a:p>
      </dgm:t>
    </dgm:pt>
    <dgm:pt modelId="{1B6158F2-F4B1-4509-990E-2E3B53E89F18}" type="parTrans" cxnId="{43023C2F-FC9E-4A0E-94BD-1929B89BEAE6}">
      <dgm:prSet/>
      <dgm:spPr/>
      <dgm:t>
        <a:bodyPr/>
        <a:lstStyle/>
        <a:p>
          <a:endParaRPr lang="tr-TR"/>
        </a:p>
      </dgm:t>
    </dgm:pt>
    <dgm:pt modelId="{66550104-C795-4096-ACDF-9B52506C3DFA}" type="sibTrans" cxnId="{43023C2F-FC9E-4A0E-94BD-1929B89BEAE6}">
      <dgm:prSet/>
      <dgm:spPr/>
      <dgm:t>
        <a:bodyPr/>
        <a:lstStyle/>
        <a:p>
          <a:endParaRPr lang="tr-TR"/>
        </a:p>
      </dgm:t>
    </dgm:pt>
    <dgm:pt modelId="{66BD6405-3831-441F-844C-DD2F41B97AB7}" type="pres">
      <dgm:prSet presAssocID="{1D7B19F9-8E4B-4078-84F4-F3D9A00162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033C2-2AF4-4A88-A944-5563AAED1BEE}" type="pres">
      <dgm:prSet presAssocID="{D3D3E1EB-3A35-42FD-A7DA-187797B9539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06E69A-0CA5-4D85-ADE0-ED3EE2C78114}" type="presOf" srcId="{1D7B19F9-8E4B-4078-84F4-F3D9A00162F9}" destId="{66BD6405-3831-441F-844C-DD2F41B97AB7}" srcOrd="0" destOrd="0" presId="urn:microsoft.com/office/officeart/2005/8/layout/default"/>
    <dgm:cxn modelId="{43023C2F-FC9E-4A0E-94BD-1929B89BEAE6}" srcId="{1D7B19F9-8E4B-4078-84F4-F3D9A00162F9}" destId="{D3D3E1EB-3A35-42FD-A7DA-187797B95395}" srcOrd="0" destOrd="0" parTransId="{1B6158F2-F4B1-4509-990E-2E3B53E89F18}" sibTransId="{66550104-C795-4096-ACDF-9B52506C3DFA}"/>
    <dgm:cxn modelId="{CA0149EB-C6F1-4271-8B2C-23D81E0AA0BC}" type="presOf" srcId="{D3D3E1EB-3A35-42FD-A7DA-187797B95395}" destId="{0AD033C2-2AF4-4A88-A944-5563AAED1BEE}" srcOrd="0" destOrd="0" presId="urn:microsoft.com/office/officeart/2005/8/layout/default"/>
    <dgm:cxn modelId="{1770388C-572B-47D6-ADD4-DDBCCBD8583F}" type="presParOf" srcId="{66BD6405-3831-441F-844C-DD2F41B97AB7}" destId="{0AD033C2-2AF4-4A88-A944-5563AAED1BE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A0C61-7DE4-453A-B986-D4DADA40F1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C17F9A-46EA-46A6-85F5-4CF09797B0BF}">
      <dgm:prSet phldrT="[Metin]"/>
      <dgm:spPr/>
      <dgm:t>
        <a:bodyPr/>
        <a:lstStyle/>
        <a:p>
          <a:r>
            <a:rPr lang="tr-TR" dirty="0" smtClean="0"/>
            <a:t>Alınan ilk karar aile müdürlüğünün kadın ve aile müdürlüğü olarak isminin değiştirilmesi önerisini meclise sunmasıdır.</a:t>
          </a:r>
          <a:endParaRPr lang="tr-TR" dirty="0"/>
        </a:p>
      </dgm:t>
    </dgm:pt>
    <dgm:pt modelId="{EB38F1C5-6B2A-4036-8B84-AE317D68BCC2}" type="parTrans" cxnId="{6384940E-E2B4-429F-ACE8-BA52BB5D70AD}">
      <dgm:prSet/>
      <dgm:spPr/>
      <dgm:t>
        <a:bodyPr/>
        <a:lstStyle/>
        <a:p>
          <a:endParaRPr lang="tr-TR"/>
        </a:p>
      </dgm:t>
    </dgm:pt>
    <dgm:pt modelId="{D427C970-DA91-48AF-80E0-631845770FEE}" type="sibTrans" cxnId="{6384940E-E2B4-429F-ACE8-BA52BB5D70AD}">
      <dgm:prSet/>
      <dgm:spPr/>
      <dgm:t>
        <a:bodyPr/>
        <a:lstStyle/>
        <a:p>
          <a:endParaRPr lang="tr-TR"/>
        </a:p>
      </dgm:t>
    </dgm:pt>
    <dgm:pt modelId="{28B01A0B-7207-45C8-9DD5-CB91B6982D4F}" type="pres">
      <dgm:prSet presAssocID="{489A0C61-7DE4-453A-B986-D4DADA40F1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2F66-8654-4E0F-84C3-2C15D064AE4A}" type="pres">
      <dgm:prSet presAssocID="{D7C17F9A-46EA-46A6-85F5-4CF09797B0B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D43076-3C5C-4225-8852-0D5F6E2A0588}" type="presOf" srcId="{489A0C61-7DE4-453A-B986-D4DADA40F146}" destId="{28B01A0B-7207-45C8-9DD5-CB91B6982D4F}" srcOrd="0" destOrd="0" presId="urn:microsoft.com/office/officeart/2005/8/layout/default"/>
    <dgm:cxn modelId="{6384940E-E2B4-429F-ACE8-BA52BB5D70AD}" srcId="{489A0C61-7DE4-453A-B986-D4DADA40F146}" destId="{D7C17F9A-46EA-46A6-85F5-4CF09797B0BF}" srcOrd="0" destOrd="0" parTransId="{EB38F1C5-6B2A-4036-8B84-AE317D68BCC2}" sibTransId="{D427C970-DA91-48AF-80E0-631845770FEE}"/>
    <dgm:cxn modelId="{6AF9B1D5-79C1-48BD-9A78-7E7B5DE2453F}" type="presOf" srcId="{D7C17F9A-46EA-46A6-85F5-4CF09797B0BF}" destId="{42602F66-8654-4E0F-84C3-2C15D064AE4A}" srcOrd="0" destOrd="0" presId="urn:microsoft.com/office/officeart/2005/8/layout/default"/>
    <dgm:cxn modelId="{F45E54B8-AB1B-43A5-9C72-8EEAE94E92AB}" type="presParOf" srcId="{28B01A0B-7207-45C8-9DD5-CB91B6982D4F}" destId="{42602F66-8654-4E0F-84C3-2C15D064AE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1ACF2-4A44-4B80-B980-0198B91637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285E896F-021D-4949-A2FB-F2F53E904565}" type="pres">
      <dgm:prSet presAssocID="{AA91ACF2-4A44-4B80-B980-0198B91637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C5885-74BB-4E5E-AEFB-3806AB281AFF}" type="presOf" srcId="{AA91ACF2-4A44-4B80-B980-0198B9163793}" destId="{285E896F-021D-4949-A2FB-F2F53E90456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3C24F-3623-4D9C-BBCB-2B4C27D4A2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4D7D0E-4B0E-4F78-8D22-E7488DA2691E}">
      <dgm:prSet phldrT="[Metin]"/>
      <dgm:spPr/>
      <dgm:t>
        <a:bodyPr/>
        <a:lstStyle/>
        <a:p>
          <a:r>
            <a:rPr lang="tr-TR" dirty="0" smtClean="0"/>
            <a:t>Karar mekanizmalarında 6 adet kadın daire başkanı bulunmaktadır.</a:t>
          </a:r>
          <a:endParaRPr lang="tr-TR" dirty="0"/>
        </a:p>
      </dgm:t>
    </dgm:pt>
    <dgm:pt modelId="{8D398203-9062-4325-A633-F5B2E22DF027}" type="parTrans" cxnId="{F401FF7F-A1D3-4799-BF50-E622544F4A5A}">
      <dgm:prSet/>
      <dgm:spPr/>
      <dgm:t>
        <a:bodyPr/>
        <a:lstStyle/>
        <a:p>
          <a:endParaRPr lang="tr-TR"/>
        </a:p>
      </dgm:t>
    </dgm:pt>
    <dgm:pt modelId="{B202A544-D0BD-4B2E-BB7A-6FED0BA57D94}" type="sibTrans" cxnId="{F401FF7F-A1D3-4799-BF50-E622544F4A5A}">
      <dgm:prSet/>
      <dgm:spPr/>
      <dgm:t>
        <a:bodyPr/>
        <a:lstStyle/>
        <a:p>
          <a:endParaRPr lang="tr-TR"/>
        </a:p>
      </dgm:t>
    </dgm:pt>
    <dgm:pt modelId="{C9DD6939-9B97-49BF-9395-4CB6C89BAD8C}" type="pres">
      <dgm:prSet presAssocID="{17D3C24F-3623-4D9C-BBCB-2B4C27D4A2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7DD8C-51BA-446A-B3AB-0D2BBBF588BA}" type="pres">
      <dgm:prSet presAssocID="{DD4D7D0E-4B0E-4F78-8D22-E7488DA2691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1FF7F-A1D3-4799-BF50-E622544F4A5A}" srcId="{17D3C24F-3623-4D9C-BBCB-2B4C27D4A27E}" destId="{DD4D7D0E-4B0E-4F78-8D22-E7488DA2691E}" srcOrd="0" destOrd="0" parTransId="{8D398203-9062-4325-A633-F5B2E22DF027}" sibTransId="{B202A544-D0BD-4B2E-BB7A-6FED0BA57D94}"/>
    <dgm:cxn modelId="{44AD81A3-C3B7-4D06-B139-5E93931C2D54}" type="presOf" srcId="{17D3C24F-3623-4D9C-BBCB-2B4C27D4A27E}" destId="{C9DD6939-9B97-49BF-9395-4CB6C89BAD8C}" srcOrd="0" destOrd="0" presId="urn:microsoft.com/office/officeart/2005/8/layout/default"/>
    <dgm:cxn modelId="{BCF5E394-52C2-455F-B501-EFA9C49CF9B2}" type="presOf" srcId="{DD4D7D0E-4B0E-4F78-8D22-E7488DA2691E}" destId="{B3F7DD8C-51BA-446A-B3AB-0D2BBBF588BA}" srcOrd="0" destOrd="0" presId="urn:microsoft.com/office/officeart/2005/8/layout/default"/>
    <dgm:cxn modelId="{9B578E4B-B4E2-4A3C-90E4-2E1C52096ECC}" type="presParOf" srcId="{C9DD6939-9B97-49BF-9395-4CB6C89BAD8C}" destId="{B3F7DD8C-51BA-446A-B3AB-0D2BBBF588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2DD125-31FA-4120-A164-4C41597D69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AB1524-B49E-47DA-8485-40CB652675B0}">
      <dgm:prSet phldrT="[Metin]"/>
      <dgm:spPr/>
      <dgm:t>
        <a:bodyPr/>
        <a:lstStyle/>
        <a:p>
          <a:r>
            <a:rPr lang="tr-TR" dirty="0" err="1" smtClean="0"/>
            <a:t>Gaztak</a:t>
          </a:r>
          <a:r>
            <a:rPr lang="tr-TR" dirty="0" smtClean="0"/>
            <a:t> (Gaziantep takip)</a:t>
          </a:r>
        </a:p>
        <a:p>
          <a:r>
            <a:rPr lang="tr-TR" dirty="0" smtClean="0"/>
            <a:t>Komitesinin kurulması</a:t>
          </a:r>
          <a:endParaRPr lang="tr-TR" dirty="0"/>
        </a:p>
      </dgm:t>
    </dgm:pt>
    <dgm:pt modelId="{598B29A8-F608-4943-9E61-63A88E9BB933}" type="parTrans" cxnId="{FF7CB512-0C07-4E9C-AD87-233AEA99CA45}">
      <dgm:prSet/>
      <dgm:spPr/>
      <dgm:t>
        <a:bodyPr/>
        <a:lstStyle/>
        <a:p>
          <a:endParaRPr lang="tr-TR"/>
        </a:p>
      </dgm:t>
    </dgm:pt>
    <dgm:pt modelId="{33921D84-A065-4809-B872-1316AC853F7B}" type="sibTrans" cxnId="{FF7CB512-0C07-4E9C-AD87-233AEA99CA45}">
      <dgm:prSet/>
      <dgm:spPr/>
      <dgm:t>
        <a:bodyPr/>
        <a:lstStyle/>
        <a:p>
          <a:endParaRPr lang="tr-TR"/>
        </a:p>
      </dgm:t>
    </dgm:pt>
    <dgm:pt modelId="{F27FFA42-6A6E-4DDF-8E3B-90C2DC189B04}" type="pres">
      <dgm:prSet presAssocID="{D62DD125-31FA-4120-A164-4C41597D69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C3C47-3731-433E-B656-889262F6153F}" type="pres">
      <dgm:prSet presAssocID="{63AB1524-B49E-47DA-8485-40CB652675B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D6D9AF-4C75-4352-8483-F08D57B13A1A}" type="presOf" srcId="{D62DD125-31FA-4120-A164-4C41597D6914}" destId="{F27FFA42-6A6E-4DDF-8E3B-90C2DC189B04}" srcOrd="0" destOrd="0" presId="urn:microsoft.com/office/officeart/2005/8/layout/default"/>
    <dgm:cxn modelId="{135ACBDB-BF51-4E03-8D81-C95DD5DEBDF7}" type="presOf" srcId="{63AB1524-B49E-47DA-8485-40CB652675B0}" destId="{A1BC3C47-3731-433E-B656-889262F6153F}" srcOrd="0" destOrd="0" presId="urn:microsoft.com/office/officeart/2005/8/layout/default"/>
    <dgm:cxn modelId="{FF7CB512-0C07-4E9C-AD87-233AEA99CA45}" srcId="{D62DD125-31FA-4120-A164-4C41597D6914}" destId="{63AB1524-B49E-47DA-8485-40CB652675B0}" srcOrd="0" destOrd="0" parTransId="{598B29A8-F608-4943-9E61-63A88E9BB933}" sibTransId="{33921D84-A065-4809-B872-1316AC853F7B}"/>
    <dgm:cxn modelId="{07E89BB9-9BBF-410D-8190-83AD7374EF06}" type="presParOf" srcId="{F27FFA42-6A6E-4DDF-8E3B-90C2DC189B04}" destId="{A1BC3C47-3731-433E-B656-889262F615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CA688D-7C24-4A03-9FF8-C2E828ED78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2EDC96-CB78-4B26-A650-4250CFBBFA08}">
      <dgm:prSet phldrT="[Metin]"/>
      <dgm:spPr/>
      <dgm:t>
        <a:bodyPr/>
        <a:lstStyle/>
        <a:p>
          <a:r>
            <a:rPr lang="tr-TR" dirty="0" smtClean="0"/>
            <a:t>ADAM AKILLI PROJESİ</a:t>
          </a:r>
        </a:p>
        <a:p>
          <a:r>
            <a:rPr lang="tr-TR" dirty="0" smtClean="0"/>
            <a:t>1000 ERKEK</a:t>
          </a:r>
          <a:endParaRPr lang="tr-TR" dirty="0"/>
        </a:p>
      </dgm:t>
    </dgm:pt>
    <dgm:pt modelId="{0534AFA0-67D1-4299-8FC4-9FD6DCBDC9DB}" type="parTrans" cxnId="{7E3813AA-7FA3-4B44-90C0-A4ACCED0B130}">
      <dgm:prSet/>
      <dgm:spPr/>
      <dgm:t>
        <a:bodyPr/>
        <a:lstStyle/>
        <a:p>
          <a:endParaRPr lang="tr-TR"/>
        </a:p>
      </dgm:t>
    </dgm:pt>
    <dgm:pt modelId="{391A4D86-1435-4CD8-91BD-2BF78D762A93}" type="sibTrans" cxnId="{7E3813AA-7FA3-4B44-90C0-A4ACCED0B130}">
      <dgm:prSet/>
      <dgm:spPr/>
      <dgm:t>
        <a:bodyPr/>
        <a:lstStyle/>
        <a:p>
          <a:endParaRPr lang="tr-TR"/>
        </a:p>
      </dgm:t>
    </dgm:pt>
    <dgm:pt modelId="{9C121283-4FBD-4456-89F0-D1CDDC147B2A}" type="pres">
      <dgm:prSet presAssocID="{C9CA688D-7C24-4A03-9FF8-C2E828ED78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2DC55-667B-4902-B83B-D3125EAEFD92}" type="pres">
      <dgm:prSet presAssocID="{912EDC96-CB78-4B26-A650-4250CFBBFA0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3813AA-7FA3-4B44-90C0-A4ACCED0B130}" srcId="{C9CA688D-7C24-4A03-9FF8-C2E828ED785C}" destId="{912EDC96-CB78-4B26-A650-4250CFBBFA08}" srcOrd="0" destOrd="0" parTransId="{0534AFA0-67D1-4299-8FC4-9FD6DCBDC9DB}" sibTransId="{391A4D86-1435-4CD8-91BD-2BF78D762A93}"/>
    <dgm:cxn modelId="{769C63F1-539F-4114-B876-8230F7E64C5B}" type="presOf" srcId="{C9CA688D-7C24-4A03-9FF8-C2E828ED785C}" destId="{9C121283-4FBD-4456-89F0-D1CDDC147B2A}" srcOrd="0" destOrd="0" presId="urn:microsoft.com/office/officeart/2005/8/layout/default"/>
    <dgm:cxn modelId="{32E62090-50BC-4DD3-A886-3763C49C9964}" type="presOf" srcId="{912EDC96-CB78-4B26-A650-4250CFBBFA08}" destId="{27D2DC55-667B-4902-B83B-D3125EAEFD92}" srcOrd="0" destOrd="0" presId="urn:microsoft.com/office/officeart/2005/8/layout/default"/>
    <dgm:cxn modelId="{5618FD65-81BD-4052-AC3C-65C100F18B74}" type="presParOf" srcId="{9C121283-4FBD-4456-89F0-D1CDDC147B2A}" destId="{27D2DC55-667B-4902-B83B-D3125EAEFD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747CA9-4617-4E14-9814-E51D05ACE7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AFD8D9-83CA-4F7D-B07F-BA220D2C8032}">
      <dgm:prSet phldrT="[Metin]"/>
      <dgm:spPr/>
      <dgm:t>
        <a:bodyPr/>
        <a:lstStyle/>
        <a:p>
          <a:r>
            <a:rPr lang="tr-TR" dirty="0" smtClean="0"/>
            <a:t>Ulaşım için Kent kimliği için hane anket çalışması</a:t>
          </a:r>
          <a:endParaRPr lang="tr-TR" dirty="0"/>
        </a:p>
      </dgm:t>
    </dgm:pt>
    <dgm:pt modelId="{E76CB665-01B7-4981-B7D8-B75514813B87}" type="parTrans" cxnId="{285707C6-B544-4E74-BFF4-0FE9D1212942}">
      <dgm:prSet/>
      <dgm:spPr/>
      <dgm:t>
        <a:bodyPr/>
        <a:lstStyle/>
        <a:p>
          <a:endParaRPr lang="tr-TR"/>
        </a:p>
      </dgm:t>
    </dgm:pt>
    <dgm:pt modelId="{636A3F42-E6A2-4313-B762-9B7E8AEA6E15}" type="sibTrans" cxnId="{285707C6-B544-4E74-BFF4-0FE9D1212942}">
      <dgm:prSet/>
      <dgm:spPr/>
      <dgm:t>
        <a:bodyPr/>
        <a:lstStyle/>
        <a:p>
          <a:endParaRPr lang="tr-TR"/>
        </a:p>
      </dgm:t>
    </dgm:pt>
    <dgm:pt modelId="{AC485C44-095E-41E4-919E-9FDB4D18E780}" type="pres">
      <dgm:prSet presAssocID="{49747CA9-4617-4E14-9814-E51D05ACE7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091AE-7A95-445B-8545-F3478411AA44}" type="pres">
      <dgm:prSet presAssocID="{80AFD8D9-83CA-4F7D-B07F-BA220D2C803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5A7D61-AD02-407F-A004-125213E3E9B7}" type="presOf" srcId="{49747CA9-4617-4E14-9814-E51D05ACE7B3}" destId="{AC485C44-095E-41E4-919E-9FDB4D18E780}" srcOrd="0" destOrd="0" presId="urn:microsoft.com/office/officeart/2005/8/layout/default"/>
    <dgm:cxn modelId="{285707C6-B544-4E74-BFF4-0FE9D1212942}" srcId="{49747CA9-4617-4E14-9814-E51D05ACE7B3}" destId="{80AFD8D9-83CA-4F7D-B07F-BA220D2C8032}" srcOrd="0" destOrd="0" parTransId="{E76CB665-01B7-4981-B7D8-B75514813B87}" sibTransId="{636A3F42-E6A2-4313-B762-9B7E8AEA6E15}"/>
    <dgm:cxn modelId="{A06B708F-B647-490C-B8EB-0B917616A4FC}" type="presOf" srcId="{80AFD8D9-83CA-4F7D-B07F-BA220D2C8032}" destId="{4A7091AE-7A95-445B-8545-F3478411AA44}" srcOrd="0" destOrd="0" presId="urn:microsoft.com/office/officeart/2005/8/layout/default"/>
    <dgm:cxn modelId="{008748B1-2BD3-4E8C-B68A-F7CC93E6A0CF}" type="presParOf" srcId="{AC485C44-095E-41E4-919E-9FDB4D18E780}" destId="{4A7091AE-7A95-445B-8545-F3478411AA4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73C188-3729-473A-9273-240E2D17B4B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DF8F6F1-0445-4850-B61A-163CAC88335A}">
      <dgm:prSet phldrT="[Metin]"/>
      <dgm:spPr/>
      <dgm:t>
        <a:bodyPr/>
        <a:lstStyle/>
        <a:p>
          <a:r>
            <a:rPr lang="tr-TR" dirty="0" smtClean="0"/>
            <a:t>8 Mart ücretsiz ulaşım</a:t>
          </a:r>
        </a:p>
        <a:p>
          <a:endParaRPr lang="tr-TR" dirty="0"/>
        </a:p>
      </dgm:t>
    </dgm:pt>
    <dgm:pt modelId="{1D588AD6-6E61-416C-B980-1495591356EB}" type="parTrans" cxnId="{C07BEC7C-8FC1-434E-9FB5-01FD029E7886}">
      <dgm:prSet/>
      <dgm:spPr/>
      <dgm:t>
        <a:bodyPr/>
        <a:lstStyle/>
        <a:p>
          <a:endParaRPr lang="tr-TR"/>
        </a:p>
      </dgm:t>
    </dgm:pt>
    <dgm:pt modelId="{2D51AD69-E3C8-4498-B991-2F18CA4AB349}" type="sibTrans" cxnId="{C07BEC7C-8FC1-434E-9FB5-01FD029E7886}">
      <dgm:prSet/>
      <dgm:spPr/>
      <dgm:t>
        <a:bodyPr/>
        <a:lstStyle/>
        <a:p>
          <a:endParaRPr lang="tr-TR"/>
        </a:p>
      </dgm:t>
    </dgm:pt>
    <dgm:pt modelId="{96064D48-BC19-48D3-B250-6A90BE3D0FBB}">
      <dgm:prSet phldrT="[Metin]"/>
      <dgm:spPr/>
      <dgm:t>
        <a:bodyPr/>
        <a:lstStyle/>
        <a:p>
          <a:r>
            <a:rPr lang="tr-TR" dirty="0" smtClean="0"/>
            <a:t>Bisiklet yolları</a:t>
          </a:r>
        </a:p>
        <a:p>
          <a:endParaRPr lang="tr-TR" dirty="0"/>
        </a:p>
      </dgm:t>
    </dgm:pt>
    <dgm:pt modelId="{1ECA3E84-2D5C-49E6-8F64-E426DE43BAAE}" type="parTrans" cxnId="{3D4E390C-0F83-4AC7-95CC-AEDCBAC95205}">
      <dgm:prSet/>
      <dgm:spPr/>
      <dgm:t>
        <a:bodyPr/>
        <a:lstStyle/>
        <a:p>
          <a:endParaRPr lang="tr-TR"/>
        </a:p>
      </dgm:t>
    </dgm:pt>
    <dgm:pt modelId="{B5134206-C335-454D-8C30-00B6EE3DB371}" type="sibTrans" cxnId="{3D4E390C-0F83-4AC7-95CC-AEDCBAC95205}">
      <dgm:prSet/>
      <dgm:spPr/>
      <dgm:t>
        <a:bodyPr/>
        <a:lstStyle/>
        <a:p>
          <a:endParaRPr lang="tr-TR"/>
        </a:p>
      </dgm:t>
    </dgm:pt>
    <dgm:pt modelId="{F0561198-9DBD-4487-B1F8-EF6980310783}">
      <dgm:prSet phldrT="[Metin]"/>
      <dgm:spPr/>
      <dgm:t>
        <a:bodyPr/>
        <a:lstStyle/>
        <a:p>
          <a:r>
            <a:rPr lang="tr-TR" dirty="0" smtClean="0"/>
            <a:t>Park tuvalet düzenlemeleri</a:t>
          </a:r>
          <a:endParaRPr lang="tr-TR" dirty="0"/>
        </a:p>
      </dgm:t>
    </dgm:pt>
    <dgm:pt modelId="{EB2F8FD6-334E-4E14-A439-768725BF72EC}" type="parTrans" cxnId="{F7563F3D-0DE9-4126-96EE-0651C5269132}">
      <dgm:prSet/>
      <dgm:spPr/>
      <dgm:t>
        <a:bodyPr/>
        <a:lstStyle/>
        <a:p>
          <a:endParaRPr lang="tr-TR"/>
        </a:p>
      </dgm:t>
    </dgm:pt>
    <dgm:pt modelId="{195C8702-EF47-440E-AFA2-6E5459909C07}" type="sibTrans" cxnId="{F7563F3D-0DE9-4126-96EE-0651C5269132}">
      <dgm:prSet/>
      <dgm:spPr/>
      <dgm:t>
        <a:bodyPr/>
        <a:lstStyle/>
        <a:p>
          <a:endParaRPr lang="tr-TR"/>
        </a:p>
      </dgm:t>
    </dgm:pt>
    <dgm:pt modelId="{DCDD9558-6A4F-489A-A6AF-A393A611259B}" type="pres">
      <dgm:prSet presAssocID="{8973C188-3729-473A-9273-240E2D17B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57313-7B0C-44AA-B8AF-BFAA6FC91D68}" type="pres">
      <dgm:prSet presAssocID="{8973C188-3729-473A-9273-240E2D17B4B6}" presName="fgShape" presStyleLbl="fgShp" presStyleIdx="0" presStyleCnt="1"/>
      <dgm:spPr/>
    </dgm:pt>
    <dgm:pt modelId="{87C54E2B-4223-4897-B549-3525894F3729}" type="pres">
      <dgm:prSet presAssocID="{8973C188-3729-473A-9273-240E2D17B4B6}" presName="linComp" presStyleCnt="0"/>
      <dgm:spPr/>
    </dgm:pt>
    <dgm:pt modelId="{B0659C46-EE35-4862-8F91-320B433494B5}" type="pres">
      <dgm:prSet presAssocID="{ADF8F6F1-0445-4850-B61A-163CAC88335A}" presName="compNode" presStyleCnt="0"/>
      <dgm:spPr/>
    </dgm:pt>
    <dgm:pt modelId="{D3ED2738-A558-4685-838A-61E3426C5F7D}" type="pres">
      <dgm:prSet presAssocID="{ADF8F6F1-0445-4850-B61A-163CAC88335A}" presName="bkgdShape" presStyleLbl="node1" presStyleIdx="0" presStyleCnt="3"/>
      <dgm:spPr/>
      <dgm:t>
        <a:bodyPr/>
        <a:lstStyle/>
        <a:p>
          <a:endParaRPr lang="en-US"/>
        </a:p>
      </dgm:t>
    </dgm:pt>
    <dgm:pt modelId="{0860CFED-6868-4981-8C31-B5696C22DFF1}" type="pres">
      <dgm:prSet presAssocID="{ADF8F6F1-0445-4850-B61A-163CAC88335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A4B1F-FC5F-4C71-A9A2-903CC22CE0D8}" type="pres">
      <dgm:prSet presAssocID="{ADF8F6F1-0445-4850-B61A-163CAC88335A}" presName="invisiNode" presStyleLbl="node1" presStyleIdx="0" presStyleCnt="3"/>
      <dgm:spPr/>
    </dgm:pt>
    <dgm:pt modelId="{443EFB60-D715-43D4-A8BA-CE6B2D058C7B}" type="pres">
      <dgm:prSet presAssocID="{ADF8F6F1-0445-4850-B61A-163CAC88335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5B633FB4-A4F1-4EDC-AC33-BBA815690DF4}" type="pres">
      <dgm:prSet presAssocID="{2D51AD69-E3C8-4498-B991-2F18CA4AB3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B37A6D-FD19-407A-937A-1D63A9CCD016}" type="pres">
      <dgm:prSet presAssocID="{96064D48-BC19-48D3-B250-6A90BE3D0FBB}" presName="compNode" presStyleCnt="0"/>
      <dgm:spPr/>
    </dgm:pt>
    <dgm:pt modelId="{5D74793A-1B6C-45A6-AA75-08FF6CC4988A}" type="pres">
      <dgm:prSet presAssocID="{96064D48-BC19-48D3-B250-6A90BE3D0FBB}" presName="bkgdShape" presStyleLbl="node1" presStyleIdx="1" presStyleCnt="3"/>
      <dgm:spPr/>
      <dgm:t>
        <a:bodyPr/>
        <a:lstStyle/>
        <a:p>
          <a:endParaRPr lang="en-US"/>
        </a:p>
      </dgm:t>
    </dgm:pt>
    <dgm:pt modelId="{8A09DDA0-F1CF-4026-8CCB-BCC5DCB50A81}" type="pres">
      <dgm:prSet presAssocID="{96064D48-BC19-48D3-B250-6A90BE3D0FB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95232-BA9F-429C-90BF-BCF147E60933}" type="pres">
      <dgm:prSet presAssocID="{96064D48-BC19-48D3-B250-6A90BE3D0FBB}" presName="invisiNode" presStyleLbl="node1" presStyleIdx="1" presStyleCnt="3"/>
      <dgm:spPr/>
    </dgm:pt>
    <dgm:pt modelId="{683C58BD-4CE6-449B-8695-7C8397F5AFC6}" type="pres">
      <dgm:prSet presAssocID="{96064D48-BC19-48D3-B250-6A90BE3D0FB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E5A917C-36F0-41F4-A5BD-CFBF72373E99}" type="pres">
      <dgm:prSet presAssocID="{B5134206-C335-454D-8C30-00B6EE3DB3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AEB5E5-060D-4C49-ADAB-1D4D18F61A87}" type="pres">
      <dgm:prSet presAssocID="{F0561198-9DBD-4487-B1F8-EF6980310783}" presName="compNode" presStyleCnt="0"/>
      <dgm:spPr/>
    </dgm:pt>
    <dgm:pt modelId="{2CDF2866-747E-4F29-850D-82C20D065DB6}" type="pres">
      <dgm:prSet presAssocID="{F0561198-9DBD-4487-B1F8-EF6980310783}" presName="bkgdShape" presStyleLbl="node1" presStyleIdx="2" presStyleCnt="3"/>
      <dgm:spPr/>
      <dgm:t>
        <a:bodyPr/>
        <a:lstStyle/>
        <a:p>
          <a:endParaRPr lang="en-US"/>
        </a:p>
      </dgm:t>
    </dgm:pt>
    <dgm:pt modelId="{B5BCD62F-B498-4CF1-B884-449BEA0F72A8}" type="pres">
      <dgm:prSet presAssocID="{F0561198-9DBD-4487-B1F8-EF698031078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EA9B-9650-4178-AEA0-66E23C11980F}" type="pres">
      <dgm:prSet presAssocID="{F0561198-9DBD-4487-B1F8-EF6980310783}" presName="invisiNode" presStyleLbl="node1" presStyleIdx="2" presStyleCnt="3"/>
      <dgm:spPr/>
    </dgm:pt>
    <dgm:pt modelId="{89C3923F-2BDC-4620-A432-93778876C53B}" type="pres">
      <dgm:prSet presAssocID="{F0561198-9DBD-4487-B1F8-EF698031078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C8E97276-06DB-42D3-ADAE-1F354C774A7F}" type="presOf" srcId="{ADF8F6F1-0445-4850-B61A-163CAC88335A}" destId="{0860CFED-6868-4981-8C31-B5696C22DFF1}" srcOrd="1" destOrd="0" presId="urn:microsoft.com/office/officeart/2005/8/layout/hList7"/>
    <dgm:cxn modelId="{B8E0A9AC-3C53-46BD-8025-4C1AC8D98FD4}" type="presOf" srcId="{8973C188-3729-473A-9273-240E2D17B4B6}" destId="{DCDD9558-6A4F-489A-A6AF-A393A611259B}" srcOrd="0" destOrd="0" presId="urn:microsoft.com/office/officeart/2005/8/layout/hList7"/>
    <dgm:cxn modelId="{BA11287E-81AD-4896-AE88-164C4C931A6B}" type="presOf" srcId="{96064D48-BC19-48D3-B250-6A90BE3D0FBB}" destId="{5D74793A-1B6C-45A6-AA75-08FF6CC4988A}" srcOrd="0" destOrd="0" presId="urn:microsoft.com/office/officeart/2005/8/layout/hList7"/>
    <dgm:cxn modelId="{FA97933E-E0F3-4AE4-AA82-D58479F712EB}" type="presOf" srcId="{B5134206-C335-454D-8C30-00B6EE3DB371}" destId="{1E5A917C-36F0-41F4-A5BD-CFBF72373E99}" srcOrd="0" destOrd="0" presId="urn:microsoft.com/office/officeart/2005/8/layout/hList7"/>
    <dgm:cxn modelId="{C07BEC7C-8FC1-434E-9FB5-01FD029E7886}" srcId="{8973C188-3729-473A-9273-240E2D17B4B6}" destId="{ADF8F6F1-0445-4850-B61A-163CAC88335A}" srcOrd="0" destOrd="0" parTransId="{1D588AD6-6E61-416C-B980-1495591356EB}" sibTransId="{2D51AD69-E3C8-4498-B991-2F18CA4AB349}"/>
    <dgm:cxn modelId="{58B9413C-8CAD-4936-BEED-0233F83570CC}" type="presOf" srcId="{F0561198-9DBD-4487-B1F8-EF6980310783}" destId="{2CDF2866-747E-4F29-850D-82C20D065DB6}" srcOrd="0" destOrd="0" presId="urn:microsoft.com/office/officeart/2005/8/layout/hList7"/>
    <dgm:cxn modelId="{F7563F3D-0DE9-4126-96EE-0651C5269132}" srcId="{8973C188-3729-473A-9273-240E2D17B4B6}" destId="{F0561198-9DBD-4487-B1F8-EF6980310783}" srcOrd="2" destOrd="0" parTransId="{EB2F8FD6-334E-4E14-A439-768725BF72EC}" sibTransId="{195C8702-EF47-440E-AFA2-6E5459909C07}"/>
    <dgm:cxn modelId="{C52CBDDA-5F1E-4B70-A0E7-545DBDD49D63}" type="presOf" srcId="{96064D48-BC19-48D3-B250-6A90BE3D0FBB}" destId="{8A09DDA0-F1CF-4026-8CCB-BCC5DCB50A81}" srcOrd="1" destOrd="0" presId="urn:microsoft.com/office/officeart/2005/8/layout/hList7"/>
    <dgm:cxn modelId="{04AEBCF8-23C1-4273-AC3C-7E892F1A074F}" type="presOf" srcId="{2D51AD69-E3C8-4498-B991-2F18CA4AB349}" destId="{5B633FB4-A4F1-4EDC-AC33-BBA815690DF4}" srcOrd="0" destOrd="0" presId="urn:microsoft.com/office/officeart/2005/8/layout/hList7"/>
    <dgm:cxn modelId="{3D4E390C-0F83-4AC7-95CC-AEDCBAC95205}" srcId="{8973C188-3729-473A-9273-240E2D17B4B6}" destId="{96064D48-BC19-48D3-B250-6A90BE3D0FBB}" srcOrd="1" destOrd="0" parTransId="{1ECA3E84-2D5C-49E6-8F64-E426DE43BAAE}" sibTransId="{B5134206-C335-454D-8C30-00B6EE3DB371}"/>
    <dgm:cxn modelId="{9F2DDECA-C3AD-4DEA-B03D-68FE107895EF}" type="presOf" srcId="{F0561198-9DBD-4487-B1F8-EF6980310783}" destId="{B5BCD62F-B498-4CF1-B884-449BEA0F72A8}" srcOrd="1" destOrd="0" presId="urn:microsoft.com/office/officeart/2005/8/layout/hList7"/>
    <dgm:cxn modelId="{449A5F04-90CF-4E1D-8551-AF969DD1918F}" type="presOf" srcId="{ADF8F6F1-0445-4850-B61A-163CAC88335A}" destId="{D3ED2738-A558-4685-838A-61E3426C5F7D}" srcOrd="0" destOrd="0" presId="urn:microsoft.com/office/officeart/2005/8/layout/hList7"/>
    <dgm:cxn modelId="{B23724DF-265A-4A2C-9B28-F855AA37E95B}" type="presParOf" srcId="{DCDD9558-6A4F-489A-A6AF-A393A611259B}" destId="{1C757313-7B0C-44AA-B8AF-BFAA6FC91D68}" srcOrd="0" destOrd="0" presId="urn:microsoft.com/office/officeart/2005/8/layout/hList7"/>
    <dgm:cxn modelId="{30E0F7C3-F54F-43E8-B815-F0727F460D17}" type="presParOf" srcId="{DCDD9558-6A4F-489A-A6AF-A393A611259B}" destId="{87C54E2B-4223-4897-B549-3525894F3729}" srcOrd="1" destOrd="0" presId="urn:microsoft.com/office/officeart/2005/8/layout/hList7"/>
    <dgm:cxn modelId="{3AC6308A-7B8E-4870-A6EF-31F99722A9AE}" type="presParOf" srcId="{87C54E2B-4223-4897-B549-3525894F3729}" destId="{B0659C46-EE35-4862-8F91-320B433494B5}" srcOrd="0" destOrd="0" presId="urn:microsoft.com/office/officeart/2005/8/layout/hList7"/>
    <dgm:cxn modelId="{99F6D7B3-729E-4229-B0AA-7770AC5744CE}" type="presParOf" srcId="{B0659C46-EE35-4862-8F91-320B433494B5}" destId="{D3ED2738-A558-4685-838A-61E3426C5F7D}" srcOrd="0" destOrd="0" presId="urn:microsoft.com/office/officeart/2005/8/layout/hList7"/>
    <dgm:cxn modelId="{09A4D8D5-B0B1-4400-B268-07606F5ECD95}" type="presParOf" srcId="{B0659C46-EE35-4862-8F91-320B433494B5}" destId="{0860CFED-6868-4981-8C31-B5696C22DFF1}" srcOrd="1" destOrd="0" presId="urn:microsoft.com/office/officeart/2005/8/layout/hList7"/>
    <dgm:cxn modelId="{7989CE93-17FD-4E23-9448-4B17BFF5A6F7}" type="presParOf" srcId="{B0659C46-EE35-4862-8F91-320B433494B5}" destId="{BC9A4B1F-FC5F-4C71-A9A2-903CC22CE0D8}" srcOrd="2" destOrd="0" presId="urn:microsoft.com/office/officeart/2005/8/layout/hList7"/>
    <dgm:cxn modelId="{86FF84AF-85E9-425D-BCE6-232996EDA6AB}" type="presParOf" srcId="{B0659C46-EE35-4862-8F91-320B433494B5}" destId="{443EFB60-D715-43D4-A8BA-CE6B2D058C7B}" srcOrd="3" destOrd="0" presId="urn:microsoft.com/office/officeart/2005/8/layout/hList7"/>
    <dgm:cxn modelId="{CF012C6A-3281-41FA-B59F-29FB0770B617}" type="presParOf" srcId="{87C54E2B-4223-4897-B549-3525894F3729}" destId="{5B633FB4-A4F1-4EDC-AC33-BBA815690DF4}" srcOrd="1" destOrd="0" presId="urn:microsoft.com/office/officeart/2005/8/layout/hList7"/>
    <dgm:cxn modelId="{3A1DD142-CAE3-47DA-A0C1-C193E02E37B7}" type="presParOf" srcId="{87C54E2B-4223-4897-B549-3525894F3729}" destId="{48B37A6D-FD19-407A-937A-1D63A9CCD016}" srcOrd="2" destOrd="0" presId="urn:microsoft.com/office/officeart/2005/8/layout/hList7"/>
    <dgm:cxn modelId="{10848188-15B1-407B-84A2-1674CBFC88D1}" type="presParOf" srcId="{48B37A6D-FD19-407A-937A-1D63A9CCD016}" destId="{5D74793A-1B6C-45A6-AA75-08FF6CC4988A}" srcOrd="0" destOrd="0" presId="urn:microsoft.com/office/officeart/2005/8/layout/hList7"/>
    <dgm:cxn modelId="{36614681-6D29-4ADB-B5D8-7858FCA00D51}" type="presParOf" srcId="{48B37A6D-FD19-407A-937A-1D63A9CCD016}" destId="{8A09DDA0-F1CF-4026-8CCB-BCC5DCB50A81}" srcOrd="1" destOrd="0" presId="urn:microsoft.com/office/officeart/2005/8/layout/hList7"/>
    <dgm:cxn modelId="{AADDA686-1D73-4319-B6CB-A5FCDA2D4673}" type="presParOf" srcId="{48B37A6D-FD19-407A-937A-1D63A9CCD016}" destId="{FBB95232-BA9F-429C-90BF-BCF147E60933}" srcOrd="2" destOrd="0" presId="urn:microsoft.com/office/officeart/2005/8/layout/hList7"/>
    <dgm:cxn modelId="{5CF2DF07-8E21-46C5-9D31-06F77EB9D94D}" type="presParOf" srcId="{48B37A6D-FD19-407A-937A-1D63A9CCD016}" destId="{683C58BD-4CE6-449B-8695-7C8397F5AFC6}" srcOrd="3" destOrd="0" presId="urn:microsoft.com/office/officeart/2005/8/layout/hList7"/>
    <dgm:cxn modelId="{C80BBA43-CF29-4227-B5F4-BFF1C8252490}" type="presParOf" srcId="{87C54E2B-4223-4897-B549-3525894F3729}" destId="{1E5A917C-36F0-41F4-A5BD-CFBF72373E99}" srcOrd="3" destOrd="0" presId="urn:microsoft.com/office/officeart/2005/8/layout/hList7"/>
    <dgm:cxn modelId="{479D3B8D-F27E-489A-9B68-3F35A33159D2}" type="presParOf" srcId="{87C54E2B-4223-4897-B549-3525894F3729}" destId="{8AAEB5E5-060D-4C49-ADAB-1D4D18F61A87}" srcOrd="4" destOrd="0" presId="urn:microsoft.com/office/officeart/2005/8/layout/hList7"/>
    <dgm:cxn modelId="{A389FEAC-9E67-4DA2-8283-C342459A6B99}" type="presParOf" srcId="{8AAEB5E5-060D-4C49-ADAB-1D4D18F61A87}" destId="{2CDF2866-747E-4F29-850D-82C20D065DB6}" srcOrd="0" destOrd="0" presId="urn:microsoft.com/office/officeart/2005/8/layout/hList7"/>
    <dgm:cxn modelId="{2538078E-18C9-48FC-8F98-EBDA161D2D3F}" type="presParOf" srcId="{8AAEB5E5-060D-4C49-ADAB-1D4D18F61A87}" destId="{B5BCD62F-B498-4CF1-B884-449BEA0F72A8}" srcOrd="1" destOrd="0" presId="urn:microsoft.com/office/officeart/2005/8/layout/hList7"/>
    <dgm:cxn modelId="{1EA610DB-7B2F-4283-9038-CCD4762D26F5}" type="presParOf" srcId="{8AAEB5E5-060D-4C49-ADAB-1D4D18F61A87}" destId="{28E3EA9B-9650-4178-AEA0-66E23C11980F}" srcOrd="2" destOrd="0" presId="urn:microsoft.com/office/officeart/2005/8/layout/hList7"/>
    <dgm:cxn modelId="{7B4A7DB2-75EE-4902-B57E-8C6953C77ACF}" type="presParOf" srcId="{8AAEB5E5-060D-4C49-ADAB-1D4D18F61A87}" destId="{89C3923F-2BDC-4620-A432-93778876C5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F32F-20C9-4B53-AB81-BEE9BF243E7B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2014 yerel seçim sonrası kadın erkek fırsat eşitlik komisyonu </a:t>
          </a:r>
          <a:r>
            <a:rPr lang="tr-TR" sz="6500" kern="1200" dirty="0" smtClean="0"/>
            <a:t>kuruldu.</a:t>
          </a:r>
          <a:endParaRPr lang="tr-TR" sz="6500" kern="1200" dirty="0"/>
        </a:p>
      </dsp:txBody>
      <dsp:txXfrm>
        <a:off x="0" y="270933"/>
        <a:ext cx="8128000" cy="4876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5E4AB-4709-4447-BF1A-8AC0BBC4C38B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Kanser tarama mobil hizmeti</a:t>
          </a:r>
          <a:endParaRPr lang="tr-TR" sz="6500" kern="1200" dirty="0"/>
        </a:p>
      </dsp:txBody>
      <dsp:txXfrm>
        <a:off x="0" y="270933"/>
        <a:ext cx="8128000" cy="4876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A4C2-1D76-4CE6-B1FA-3CB2C632E9BD}">
      <dsp:nvSpPr>
        <dsp:cNvPr id="0" name=""/>
        <dsp:cNvSpPr/>
      </dsp:nvSpPr>
      <dsp:spPr>
        <a:xfrm>
          <a:off x="0" y="351937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Teşekkürler</a:t>
          </a:r>
          <a:endParaRPr lang="tr-TR" sz="6500" kern="1200" dirty="0"/>
        </a:p>
      </dsp:txBody>
      <dsp:txXfrm>
        <a:off x="0" y="351937"/>
        <a:ext cx="8128000" cy="487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033C2-2AF4-4A88-A944-5563AAED1BEE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smtClean="0"/>
            <a:t>Komisyon </a:t>
          </a:r>
          <a:r>
            <a:rPr lang="tr-TR" sz="6300" kern="1200" dirty="0" err="1" smtClean="0"/>
            <a:t>üyeleri,meclis</a:t>
          </a:r>
          <a:r>
            <a:rPr lang="tr-TR" sz="6300" kern="1200" dirty="0" smtClean="0"/>
            <a:t> üyeleri ve belediye eşitlik biriminden oluşmaktadır.</a:t>
          </a:r>
          <a:endParaRPr lang="tr-TR" sz="6300" kern="1200" dirty="0"/>
        </a:p>
      </dsp:txBody>
      <dsp:txXfrm>
        <a:off x="0" y="270933"/>
        <a:ext cx="8128000" cy="487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02F66-8654-4E0F-84C3-2C15D064AE4A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Alınan ilk karar aile müdürlüğünün kadın ve aile müdürlüğü olarak isminin değiştirilmesi önerisini meclise sunmasıdır.</a:t>
          </a:r>
          <a:endParaRPr lang="tr-TR" sz="5400" kern="1200" dirty="0"/>
        </a:p>
      </dsp:txBody>
      <dsp:txXfrm>
        <a:off x="0" y="270933"/>
        <a:ext cx="8128000" cy="487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DD8C-51BA-446A-B3AB-0D2BBBF588BA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smtClean="0"/>
            <a:t>Karar mekanizmalarında 6 adet kadın daire başkanı bulunmaktadır.</a:t>
          </a:r>
          <a:endParaRPr lang="tr-TR" sz="6300" kern="1200" dirty="0"/>
        </a:p>
      </dsp:txBody>
      <dsp:txXfrm>
        <a:off x="0" y="270933"/>
        <a:ext cx="8128000" cy="487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3C47-3731-433E-B656-889262F6153F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err="1" smtClean="0"/>
            <a:t>Gaztak</a:t>
          </a:r>
          <a:r>
            <a:rPr lang="tr-TR" sz="6500" kern="1200" dirty="0" smtClean="0"/>
            <a:t> (Gaziantep takip)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Komitesinin kurulması</a:t>
          </a:r>
          <a:endParaRPr lang="tr-TR" sz="6500" kern="1200" dirty="0"/>
        </a:p>
      </dsp:txBody>
      <dsp:txXfrm>
        <a:off x="0" y="270933"/>
        <a:ext cx="8128000" cy="487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2DC55-667B-4902-B83B-D3125EAEFD92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ADAM AKILLI PROJESİ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1000 ERKEK</a:t>
          </a:r>
          <a:endParaRPr lang="tr-TR" sz="6500" kern="1200" dirty="0"/>
        </a:p>
      </dsp:txBody>
      <dsp:txXfrm>
        <a:off x="0" y="270933"/>
        <a:ext cx="8128000" cy="487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091AE-7A95-445B-8545-F3478411AA44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Ulaşım için Kent kimliği için hane anket çalışması</a:t>
          </a:r>
          <a:endParaRPr lang="tr-TR" sz="6500" kern="1200" dirty="0"/>
        </a:p>
      </dsp:txBody>
      <dsp:txXfrm>
        <a:off x="0" y="270933"/>
        <a:ext cx="8128000" cy="4876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2738-A558-4685-838A-61E3426C5F7D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8 Mart ücretsiz ulaşım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>
        <a:off x="1706" y="2167466"/>
        <a:ext cx="2655093" cy="2167466"/>
      </dsp:txXfrm>
    </dsp:sp>
    <dsp:sp modelId="{443EFB60-D715-43D4-A8BA-CE6B2D058C7B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4793A-1B6C-45A6-AA75-08FF6CC4988A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Bisiklet yolları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>
        <a:off x="2736453" y="2167466"/>
        <a:ext cx="2655093" cy="2167466"/>
      </dsp:txXfrm>
    </dsp:sp>
    <dsp:sp modelId="{683C58BD-4CE6-449B-8695-7C8397F5AFC6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F2866-747E-4F29-850D-82C20D065DB6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Park tuvalet düzenlemeleri</a:t>
          </a:r>
          <a:endParaRPr lang="tr-TR" sz="2800" kern="1200" dirty="0"/>
        </a:p>
      </dsp:txBody>
      <dsp:txXfrm>
        <a:off x="5471199" y="2167466"/>
        <a:ext cx="2655093" cy="2167466"/>
      </dsp:txXfrm>
    </dsp:sp>
    <dsp:sp modelId="{89C3923F-2BDC-4620-A432-93778876C53B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57313-7B0C-44AA-B8AF-BFAA6FC91D68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09/06/15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KADIN DOSTU KENTLER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Ayşe TEYMUR </a:t>
            </a:r>
          </a:p>
          <a:p>
            <a:r>
              <a:rPr lang="tr-TR" dirty="0" smtClean="0"/>
              <a:t>Gaziantep Büyükşehir </a:t>
            </a:r>
            <a:r>
              <a:rPr lang="tr-TR" dirty="0"/>
              <a:t>B</a:t>
            </a:r>
            <a:r>
              <a:rPr lang="tr-TR" dirty="0" smtClean="0"/>
              <a:t>elediyesi meclis üyesi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14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349531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2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32" y="0"/>
            <a:ext cx="9650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7" y="0"/>
            <a:ext cx="5352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6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933399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04102" y="776935"/>
            <a:ext cx="8001000" cy="29718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7903" y="4481341"/>
            <a:ext cx="6400800" cy="194733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80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ÇOCUK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DRAMA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TİYATRO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ÇALIŞMASI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8" y="776935"/>
            <a:ext cx="8176911" cy="47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1269965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9632026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89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590155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39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8326803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1595661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926809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339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6183578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5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8159" y="-1263806"/>
            <a:ext cx="5848260" cy="93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682726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53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510602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11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91</Words>
  <Application>Microsoft Macintosh PowerPoint</Application>
  <PresentationFormat>Custom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Dilim</vt:lpstr>
      <vt:lpstr>KADIN DOSTU KENTLER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KADIN DOSTU KENTLER 2</dc:title>
  <dc:creator>Ayse Teymur</dc:creator>
  <cp:lastModifiedBy>Ege Tekinbas</cp:lastModifiedBy>
  <cp:revision>9</cp:revision>
  <dcterms:created xsi:type="dcterms:W3CDTF">2015-06-08T22:56:51Z</dcterms:created>
  <dcterms:modified xsi:type="dcterms:W3CDTF">2015-06-09T10:07:17Z</dcterms:modified>
</cp:coreProperties>
</file>